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30343136c7f4da7" /><Relationship Type="http://schemas.openxmlformats.org/officeDocument/2006/relationships/extended-properties" Target="/docProps/app.xml" Id="Rd23070e9fb9d4256" /><Relationship Type="http://schemas.openxmlformats.org/officeDocument/2006/relationships/officeDocument" Target="/ppt/presentation.xml" Id="R9f9ef688e39348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f6d88ddd2cb44b6"/>
  </p:sldMasterIdLst>
  <p:notesMasterIdLst>
    <p:notesMasterId xmlns:r="http://schemas.openxmlformats.org/officeDocument/2006/relationships" r:id="R140031e947ef48ac"/>
  </p:notesMasterIdLst>
  <p:sldIdLst>
    <p:sldId xmlns:r="http://schemas.openxmlformats.org/officeDocument/2006/relationships" id="256" r:id="R2263759bc06541b4"/>
    <p:sldId xmlns:r="http://schemas.openxmlformats.org/officeDocument/2006/relationships" id="257" r:id="R33d4987b05d64828"/>
    <p:sldId xmlns:r="http://schemas.openxmlformats.org/officeDocument/2006/relationships" id="258" r:id="R064fbd5db012466f"/>
    <p:sldId xmlns:r="http://schemas.openxmlformats.org/officeDocument/2006/relationships" id="259" r:id="Re4d54b30718c455a"/>
    <p:sldId xmlns:r="http://schemas.openxmlformats.org/officeDocument/2006/relationships" id="260" r:id="Rd40cd9b037224910"/>
    <p:sldId xmlns:r="http://schemas.openxmlformats.org/officeDocument/2006/relationships" id="261" r:id="R1445a035cb93471e"/>
    <p:sldId xmlns:r="http://schemas.openxmlformats.org/officeDocument/2006/relationships" id="262" r:id="R4022fb7e2fb0413e"/>
    <p:sldId xmlns:r="http://schemas.openxmlformats.org/officeDocument/2006/relationships" id="263" r:id="R41586dcee36542b5"/>
    <p:sldId xmlns:r="http://schemas.openxmlformats.org/officeDocument/2006/relationships" id="264" r:id="Rbfae37ab7eca4cec"/>
    <p:sldId xmlns:r="http://schemas.openxmlformats.org/officeDocument/2006/relationships" id="265" r:id="Rebe69054a791453b"/>
    <p:sldId xmlns:r="http://schemas.openxmlformats.org/officeDocument/2006/relationships" id="266" r:id="R4c669bb2a00d43a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b2f9e6475ce4472" /><Relationship Type="http://schemas.openxmlformats.org/officeDocument/2006/relationships/slideMaster" Target="/ppt/slideMasters/slideMaster1.xml" Id="R3f6d88ddd2cb44b6" /><Relationship Type="http://schemas.openxmlformats.org/officeDocument/2006/relationships/notesMaster" Target="/ppt/notesMasters/notesMaster1.xml" Id="R140031e947ef48ac" /><Relationship Type="http://schemas.openxmlformats.org/officeDocument/2006/relationships/presProps" Target="/ppt/presProps.xml" Id="R4fd289361d624798" /><Relationship Type="http://schemas.openxmlformats.org/officeDocument/2006/relationships/tableStyles" Target="/ppt/tableStyles.xml" Id="Rd71e264183044036" /><Relationship Type="http://schemas.openxmlformats.org/officeDocument/2006/relationships/slide" Target="/ppt/slides/slide1.xml" Id="R2263759bc06541b4" /><Relationship Type="http://schemas.openxmlformats.org/officeDocument/2006/relationships/slide" Target="/ppt/slides/slide2.xml" Id="R33d4987b05d64828" /><Relationship Type="http://schemas.openxmlformats.org/officeDocument/2006/relationships/slide" Target="/ppt/slides/slide3.xml" Id="R064fbd5db012466f" /><Relationship Type="http://schemas.openxmlformats.org/officeDocument/2006/relationships/slide" Target="/ppt/slides/slide4.xml" Id="Re4d54b30718c455a" /><Relationship Type="http://schemas.openxmlformats.org/officeDocument/2006/relationships/slide" Target="/ppt/slides/slide5.xml" Id="Rd40cd9b037224910" /><Relationship Type="http://schemas.openxmlformats.org/officeDocument/2006/relationships/slide" Target="/ppt/slides/slide6.xml" Id="R1445a035cb93471e" /><Relationship Type="http://schemas.openxmlformats.org/officeDocument/2006/relationships/slide" Target="/ppt/slides/slide7.xml" Id="R4022fb7e2fb0413e" /><Relationship Type="http://schemas.openxmlformats.org/officeDocument/2006/relationships/slide" Target="/ppt/slides/slide8.xml" Id="R41586dcee36542b5" /><Relationship Type="http://schemas.openxmlformats.org/officeDocument/2006/relationships/slide" Target="/ppt/slides/slide9.xml" Id="Rbfae37ab7eca4cec" /><Relationship Type="http://schemas.openxmlformats.org/officeDocument/2006/relationships/slide" Target="/ppt/slides/slide10.xml" Id="Rebe69054a791453b" /><Relationship Type="http://schemas.openxmlformats.org/officeDocument/2006/relationships/slide" Target="/ppt/slides/slide11.xml" Id="R4c669bb2a00d43a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2ba1b0259064a3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dbe063314ea46f7" /><Relationship Type="http://schemas.openxmlformats.org/officeDocument/2006/relationships/notesMaster" Target="/ppt/notesMasters/notesMaster1.xml" Id="R2adee0ad87ca494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890cc74038c418a" /><Relationship Type="http://schemas.openxmlformats.org/officeDocument/2006/relationships/notesMaster" Target="/ppt/notesMasters/notesMaster1.xml" Id="R8db907b817ae41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b6c91356d094b07" /><Relationship Type="http://schemas.openxmlformats.org/officeDocument/2006/relationships/notesMaster" Target="/ppt/notesMasters/notesMaster1.xml" Id="R51ce68e0303c4aa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a16304db2d24074" /><Relationship Type="http://schemas.openxmlformats.org/officeDocument/2006/relationships/notesMaster" Target="/ppt/notesMasters/notesMaster1.xml" Id="R1bf2673238334e5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067eff6a200415b" /><Relationship Type="http://schemas.openxmlformats.org/officeDocument/2006/relationships/notesMaster" Target="/ppt/notesMasters/notesMaster1.xml" Id="R3031abecaf9b41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6e37025d906473a" /><Relationship Type="http://schemas.openxmlformats.org/officeDocument/2006/relationships/notesMaster" Target="/ppt/notesMasters/notesMaster1.xml" Id="R817c4d91077b4bc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2706e9d8dea4df8" /><Relationship Type="http://schemas.openxmlformats.org/officeDocument/2006/relationships/notesMaster" Target="/ppt/notesMasters/notesMaster1.xml" Id="Rb0db4b049b4e41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dd42a583b8e415d" /><Relationship Type="http://schemas.openxmlformats.org/officeDocument/2006/relationships/notesMaster" Target="/ppt/notesMasters/notesMaster1.xml" Id="Ref6fb8576418460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2ca3f7a0c404d5b" /><Relationship Type="http://schemas.openxmlformats.org/officeDocument/2006/relationships/notesMaster" Target="/ppt/notesMasters/notesMaster1.xml" Id="R7e2004d2ffcf461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6cf4887e6cf4d77" /><Relationship Type="http://schemas.openxmlformats.org/officeDocument/2006/relationships/notesMaster" Target="/ppt/notesMasters/notesMaster1.xml" Id="Redf52bb213ad454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c9e24b29e7f41b1" /><Relationship Type="http://schemas.openxmlformats.org/officeDocument/2006/relationships/notesMaster" Target="/ppt/notesMasters/notesMaster1.xml" Id="Rb4a4353e0adf45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63a5450360441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2b3b42c0b54d1f" /><Relationship Type="http://schemas.openxmlformats.org/officeDocument/2006/relationships/slideLayout" Target="/ppt/slideLayouts/slideLayout1.xml" Id="R593eeacf425d43e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3eeacf425d43e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23f06110df4791" /><Relationship Type="http://schemas.openxmlformats.org/officeDocument/2006/relationships/image" Target="/ppt/media/image.png" Id="R0684e19721c749c9" /><Relationship Type="http://schemas.openxmlformats.org/officeDocument/2006/relationships/notesSlide" Target="/ppt/notesSlides/notesSlide1.xml" Id="Rd781e321954943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4fe24891b24304" /><Relationship Type="http://schemas.openxmlformats.org/officeDocument/2006/relationships/notesSlide" Target="/ppt/notesSlides/notesSlide2.xml" Id="Read3e5bc54874d2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a666ee36a349ad" /><Relationship Type="http://schemas.openxmlformats.org/officeDocument/2006/relationships/notesSlide" Target="/ppt/notesSlides/notesSlide3.xml" Id="Ra7cbe7511de145a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bc8f308e7d45cd" /><Relationship Type="http://schemas.openxmlformats.org/officeDocument/2006/relationships/notesSlide" Target="/ppt/notesSlides/notesSlide4.xml" Id="Rb309a390b98748e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e6c1b147034435" /><Relationship Type="http://schemas.openxmlformats.org/officeDocument/2006/relationships/notesSlide" Target="/ppt/notesSlides/notesSlide5.xml" Id="R0268521b2345432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11c1b645fc4d1b" /><Relationship Type="http://schemas.openxmlformats.org/officeDocument/2006/relationships/notesSlide" Target="/ppt/notesSlides/notesSlide6.xml" Id="R49b18d4963ed4d3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162aa13824430c" /><Relationship Type="http://schemas.openxmlformats.org/officeDocument/2006/relationships/notesSlide" Target="/ppt/notesSlides/notesSlide7.xml" Id="R916aff1df6e7491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f92eef60f84c1f" /><Relationship Type="http://schemas.openxmlformats.org/officeDocument/2006/relationships/notesSlide" Target="/ppt/notesSlides/notesSlide8.xml" Id="R51b02b8bb0f240a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a912615be64b66" /><Relationship Type="http://schemas.openxmlformats.org/officeDocument/2006/relationships/notesSlide" Target="/ppt/notesSlides/notesSlide9.xml" Id="Rc518a711b807460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5e661001504e94" /><Relationship Type="http://schemas.openxmlformats.org/officeDocument/2006/relationships/notesSlide" Target="/ppt/notesSlides/notesSlide10.xml" Id="R561e2abd2deb48d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35a7fc870f468d" /><Relationship Type="http://schemas.openxmlformats.org/officeDocument/2006/relationships/notesSlide" Target="/ppt/notesSlides/notesSlide11.xml" Id="Rce5a10a8d83e461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0D294F-B6B1-4988-9949-64ED96665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EFD70C-124E-48B1-AE3F-308A29468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CF0114-A78B-43BA-96CF-0D0E26FB2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Chatgpt Lesson Plan Prompt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7AFE55-04A5-48D6-A3FB-D32B5F782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uses a chatbot to build a 45-minute fractions lesson for her 5th graders.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AD22C3-FE0D-42F1-96B2-E007129CC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169FA8-80ED-4C50-B7EC-929EFC705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F381FF-22BF-4625-8B21-354F126F8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46E3FB-823E-4B2E-AC7B-CD4E45CF5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84e19721c749c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060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DD9647-8A70-4BA3-827A-27B9CF1E7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3DCAF1-29B6-4955-AC30-0E05154AC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0ADE33-9800-4E73-AB4C-4C9099283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A849B0-7328-4439-8511-DFE272EE5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ED2D19-9878-4241-8D7C-F9D124D00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lesson plan prompt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F9B917-F6AE-4A95-B407-80C4A78BA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0228D7-F21C-4954-A1CB-36A3FB2FC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A62CB2-3196-4EF7-88BA-287402ADC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4AEBAE-FE2B-4564-9B97-76EAE42AB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17828F-6241-4527-8068-9CDE1D46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7507B8-0686-45C3-88D2-7DD3B3082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FC0787-CB47-447C-AF3B-86977F9A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Class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C4B396-7474-4DD1-9BDD-26A59699C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Ask for lesson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2E6E0D-7264-4951-85D4-177F781FE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5C6C37-9DE9-4C69-96AA-0DA6F39E5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FFA8B4-E79D-44A3-91F9-03D67B77D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Time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5BDC21-3B17-4A8E-878A-250D27A9D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examples and checks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09294D-B18F-4E83-8E36-D5239FC9C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BF3570-DABF-40E8-A908-E791ED2D3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7D6799-4997-4C5A-98A6-62FE8168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21E765-A38B-43EF-88ED-BC59020D2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for class level</a:t>
            </a:r>
          </a:p>
        </p:txBody>
      </p:sp>
    </p:spTree>
    <p:extLst>
      <p:ext uri="{BB962C8B-B14F-4D97-AF65-F5344CB8AC3E}">
        <p14:creationId xmlns:p14="http://schemas.microsoft.com/office/powerpoint/2010/main" val="10283855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1E107F-1EB6-4922-9A14-9099B09D4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00C3E5-B8E8-4C2E-8A06-724EC4812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736419-BF52-4977-B78C-37507C8E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F928E3-E2FC-40CB-858F-84EC58155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AEBE0D-9044-45A7-BFD6-021001B2C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one topic into a clear, ready-to-teach lesson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FCD798-8341-400B-9B1B-D2587906D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778616-D859-4A31-A884-6E9F1F5F0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508727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C21DEA-3D86-4A72-9C5F-F344B11BD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44A4EE-31A4-44AF-B58C-69BA6AAF2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23DDD9-E59F-40F8-BAA7-42584E19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FE321B-AA0B-45BF-83CD-C961B5DD7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418FEA-C97B-4A40-B622-A5EB03B86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chatgpt lesson plan prompt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0C3D1A-B603-4A15-935A-943981EB5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50694E-840C-4123-B176-D182F4A3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AC191C-6131-4B47-A080-1B1CC2478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1E1251-DA34-4D22-A02F-6E73B2143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lesson plan prompt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CE24E6-6F6D-4623-B107-6E400D112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F36899-27A3-4524-9F99-ABDBE55DA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68FBC1-619C-4DE4-999B-D467DCFD9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4672A3-254D-4A30-A7C3-71160CBEC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F03AD8-B4AE-4C85-B529-F2F6FD208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topic into a clear, ready-to-tea…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A1BF19-E11E-44EA-ACB0-2D1DD9C32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F608AD-849E-4DDC-B8E2-50E12C65F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154DFC-8B5A-4081-A993-B9EFB8970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A3D248-DAC6-4E2E-9289-57E385EA2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122FF1-3F0A-4CEC-91E7-369EE59C1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Export the final plan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A084BA-8240-457A-9D65-6ED763465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435214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F20318E-2A42-4076-80FB-97595089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CDDBCF-8DAF-4515-AB90-07B2AA3E9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31C0A8-FEBD-4A64-8FE4-78ED49567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1618B0-356F-457B-A6FC-A3FBF5F9D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BF0A1C-530F-4EF6-B20C-A9061A290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AF48BB-4D69-4961-8060-BB0D480A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8BB95D-F616-476A-B849-309E8C9BF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765AC0-D7F6-4A1F-9F0F-203F8FAA9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8EC1F9-1DE2-4C8B-AEE8-65BC62B9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9D20CE-A0A7-401B-83B7-D940D1846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B5F040-B9B4-4E2D-A011-BB2D11166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4B88EE-C57C-4AC8-A603-C13905807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A18C79-7ACF-4E70-8EFE-3AD6673B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Ask for lesson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D1233D-53CD-4B30-99EF-762F40666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C8764C-98DC-402D-862E-3FF381444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321103-5AFF-4021-A7F0-022A737C2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6AA82D-A0EB-4944-8D05-6A04D9D5C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examples and checks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B1BCFA-75DE-41CD-83BD-515D0F1B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2D64D1-88B2-45D9-B800-1351944A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2CCC0D-F99A-47B7-BFBF-8B994C1CD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35DC36-BD68-4A3B-86E6-1E2382D21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for class level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5572D7-B0E1-41A8-86E8-91240E81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AC95D3-C3F7-4F1F-8BA6-B6C85BBB9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774C73-CE11-4138-921C-CCC97DCA3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ADEFAF-DA4F-4D9D-B252-A33B94847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Export the final plan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BEBBDD-EEB5-43E9-99A5-8D3062F9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607859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8013BD-CF6B-4612-9986-780975BF7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2375DE-5A59-4C2F-A25C-D80FF519B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1CE8F3-A1B1-47DA-9A03-A89D4FEE7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288289-6892-4F09-8077-DAFB4FF4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B04932-C0BA-4D5B-B930-B8568E2C3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lesson plan prompt: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3A65DC-6FC7-40FC-8C3A-2B19CD974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F2869E-E86A-4749-AE25-E993749DF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E248B1-9337-49B7-9B46-9D2BEA29C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2130C2-9FAB-4749-83AE-E9FC06161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 ideas stay too broad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8DB2AF-3408-460C-A755-94680EC95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6C2366-056E-42CC-A7C0-EB7B6F2D4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Activities feel hard to sequence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6B0467-9CBC-4F5D-9F37-022CD70EC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041FA2-679A-421B-B9F8-61275AF7A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Exit checks are easy to forget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CFE24A-6086-4F74-8B95-C234A4314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16FF6D-B8DE-4CA5-843D-E6872F5E4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5083DF-4BF8-4826-995D-C9859E288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924DBB-BE95-4944-936B-2AD115A75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lesson arc is ready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5D32A4-B283-4C8E-99B4-332880074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62F123-BF53-485F-B3D5-1B71ACC04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Examples match the class level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8904E6-6E3D-4F25-83BA-DB500AC6F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F87438-6C66-4577-9B1C-D4C881629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questions are built in</a:t>
            </a:r>
          </a:p>
        </p:txBody>
      </p:sp>
    </p:spTree>
    <p:extLst>
      <p:ext uri="{BB962C8B-B14F-4D97-AF65-F5344CB8AC3E}">
        <p14:creationId xmlns:p14="http://schemas.microsoft.com/office/powerpoint/2010/main" val="10713403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016FF5-CA8F-41E1-A45B-57A4EABA0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08ADB9-D7FE-4AA1-A1E5-E5FC082AE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DB7711-7654-4261-8B00-BAA31B225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B286A8-94D8-414D-8B81-BC9C9EB64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D3A5EA-4E84-45F9-A379-DA1E46780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AA45F8-FED5-4F74-BE37-3422B5CCB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C2F779-6B70-48CB-A0CC-4A78AEA0B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E735B7-AD99-47C4-B84A-181ED092B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DDF6CE-CA65-4A91-B0FD-8DA811BC9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7BDCD5-1226-434B-9E15-6DA5A8836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draft structured lessons with clear activities.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DA08A6-A4ED-49F1-9E80-147CA477B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6E15F2-AF97-496F-99A4-1BC0E2C15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2C5401-B1C1-41E8-A977-5740A6031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7BEF45-C785-48C7-BFCD-4C3BB00FA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0419A6-F541-4344-B841-AD6900593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simple prompts to tailor explanations for one-on-one sessions.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75E8CF-CA68-4BAC-A4CB-3D5C73578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37BCC9-09B7-4602-8882-EBBFF849F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042881-BA13-484F-8EA3-A2EF8CE1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EBFFD8-6F30-4E2E-ABF4-B8FEB9223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CURRICULUM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533982-F1ED-4CA8-BF6C-AE1582EA0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repeatable format for planning consistent classroom lessons.</a:t>
            </a:r>
          </a:p>
        </p:txBody>
      </p:sp>
    </p:spTree>
    <p:extLst>
      <p:ext uri="{BB962C8B-B14F-4D97-AF65-F5344CB8AC3E}">
        <p14:creationId xmlns:p14="http://schemas.microsoft.com/office/powerpoint/2010/main" val="1128455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27885FA-2A38-4A39-9A9D-5F2063EC1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6FD4CB-A711-42CF-B910-8831D4AF3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FFBE95-AD19-453E-86AE-931CBFAA3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DD0FBB-2EEE-4B8E-8C16-2839F7B7A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0CEA22-6489-41CC-936A-2F14B454F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E41B21-4245-4011-AAF4-8974CF35E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EE8F7D-0B0F-48EA-B598-B17C2AF41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835BE2-5CC2-4EB9-B9B0-99DE24531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C47A96-990A-45E6-9543-77749D216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AA35F0-DBD1-4908-8D1F-2127ACF7F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EDEC48-E1C0-463F-9E7F-2B403D367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learning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FC6F14-3EFB-437F-A1E3-3EB300D50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CF5BB6-9D91-4CD9-A46C-410966754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933139-5C26-4995-8B46-9CAB243E2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B4BB50-3B00-4C5C-822A-CA8174C89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1F883F-8A6E-4BB1-AC55-DFE9C8D38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24313C-2ED6-4E60-B9EF-10091EC70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Ask for lesson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C2C49D-27BE-46EA-8B7F-173574E42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C15A73-D779-4CDE-8C48-077368C97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F23FDC-A25C-48FD-8647-884482972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ABA9B5-B1E4-407D-A4FC-E1AFBBB0F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0EAFA8-6616-4DD3-8C35-BC8B2C72F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E2CD27-7A82-4F85-B50A-D8B9B2E11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examples and checks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567F07-E784-4D34-84B9-5F2271578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6D0D78-0A18-4E67-83FD-B7EC93886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F4FF63-2ABB-461E-92C0-52261A059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FF07A5-6E52-425C-B208-A9ADEB462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E543BF6-07BE-4FD7-A39F-3C6B0C745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9DD45D0-F752-4EAA-B222-46A12FB05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for class level</a:t>
            </a:r>
          </a:p>
        </p:txBody>
      </p:sp>
    </p:spTree>
    <p:extLst>
      <p:ext uri="{BB962C8B-B14F-4D97-AF65-F5344CB8AC3E}">
        <p14:creationId xmlns:p14="http://schemas.microsoft.com/office/powerpoint/2010/main" val="11356597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127430-C612-487A-85A7-188DC31D9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A40821-3CC3-49E8-99B0-4AC0566AB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79FE54-FD36-43CD-971F-15053283C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979AB4-6B18-480B-8913-220D121BB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5F88CB-467A-4D99-8FA3-EB3E89169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lesson plan prompt: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3E666A-A27E-4563-9ED1-B04A085C7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B43DDB-2704-474A-9CD6-81F16DA20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8F0990-9CFF-417E-B451-DE5FC9F22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turn a topic into a focused lesson with warm-up, practice, and review?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0CE4C5-9784-4825-AB29-8A211D5F3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E7C9AD-5936-40B0-80CA-04051535F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657913-2A35-4346-A691-510D0BD4F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2866E3-2543-4DB9-AB4F-2D773E752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Ask for lesson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DE57E5-BA09-487F-B3C4-F304A3EB5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06576A-F515-439C-8AB7-9F20075DB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CFFD45-8C7E-45B3-BAA3-BB122F071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examples and checks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773D66-C1C8-48A6-9007-B54FA68AD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CF0BEE-68D6-4463-8BFC-5817BDF18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1910F1-500E-4C4F-92D0-CEE5387E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final plan</a:t>
            </a:r>
          </a:p>
        </p:txBody>
      </p:sp>
    </p:spTree>
    <p:extLst>
      <p:ext uri="{BB962C8B-B14F-4D97-AF65-F5344CB8AC3E}">
        <p14:creationId xmlns:p14="http://schemas.microsoft.com/office/powerpoint/2010/main" val="261269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7F859D-B4FB-4213-A7A8-CD9B5B0E8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C549C4-655C-4289-B42F-A9856C250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9E5DCA-5686-4826-988C-70FCA342D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F736E7-0109-4CE2-9295-A53672253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3C3683-D05D-4D02-917B-2A980EEAC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lesson plan prompt: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2CE8C0-B6E3-47DD-B315-A0E4096FC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3165B6-6D62-4CD1-BB8B-4B3DC2208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AAFEBD-7421-4BEA-AF92-5F0FCAD03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DE6F16-03C6-4150-816D-E87AA6830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C9A6C1-8159-4B46-808F-C1A11C4A5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22DEB0-232D-4287-BD86-086466C1A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0153EB-3879-4F10-B881-B8244C583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10DCF5-EBD5-4B24-A841-F80941D82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93D11E-F846-413B-AA12-23F184430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Ask for lesson flow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D2A1D1-3A0F-4E4D-A256-DAD5AEF4C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29515B-ED61-429A-9A46-D9618A090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2BCF0A-8A9A-40B6-A936-053300033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ECF2C3-9870-4F07-8EA9-CC50DD93C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4DECA3-07BE-46A3-AF1A-61A6A7CF2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examples and checks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478E6D-366E-4E97-9BC1-5AB37F4E7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FB5E40-465A-4F45-9A61-011AA2CD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0C0584-78AB-4554-AFE4-15473A31B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73213C-E235-4604-8EAF-895F0049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E7BB50-E03E-4B52-9348-6306A0DED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Export the final plan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194C5B-EAF4-4120-AB76-44E90255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809341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0FC002-98D5-4247-BA94-608F699A2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1EAA00-4E59-46D8-BFC0-A554F601D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5B6922-9FBA-4E2B-B785-ED516CB71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 it, shape it, teach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595475-E414-4A12-9636-B75C4DB0B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A5143A-0DC1-49AF-9B22-DDAACFE55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16B0A2-CE56-4F41-9E87-C052AACFE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C1CDE9-90EC-44F1-B716-A5AC61814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288163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2026-10-01T10:01:44.5550000Z</dcterms:created>
  <dcterms:modified xsi:type="dcterms:W3CDTF">2026-10-01T10:01:44.5550000Z</dcterms:modified>
</coreProperties>
</file>