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7e6d0a2a6a47d2" /><Relationship Type="http://schemas.openxmlformats.org/officeDocument/2006/relationships/extended-properties" Target="/docProps/app.xml" Id="R22a7eb1d5ce9420f" /><Relationship Type="http://schemas.openxmlformats.org/officeDocument/2006/relationships/officeDocument" Target="/ppt/presentation.xml" Id="Rf257cbf80bc941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9bcc59172948a0"/>
  </p:sldMasterIdLst>
  <p:notesMasterIdLst>
    <p:notesMasterId xmlns:r="http://schemas.openxmlformats.org/officeDocument/2006/relationships" r:id="R1fea516c61ca45b0"/>
  </p:notesMasterIdLst>
  <p:sldIdLst>
    <p:sldId xmlns:r="http://schemas.openxmlformats.org/officeDocument/2006/relationships" id="256" r:id="R20f47881358f4953"/>
    <p:sldId xmlns:r="http://schemas.openxmlformats.org/officeDocument/2006/relationships" id="257" r:id="R1324a904992c4274"/>
    <p:sldId xmlns:r="http://schemas.openxmlformats.org/officeDocument/2006/relationships" id="258" r:id="R340ddb9551e24b62"/>
    <p:sldId xmlns:r="http://schemas.openxmlformats.org/officeDocument/2006/relationships" id="259" r:id="Rc98a18fdbcbe4406"/>
    <p:sldId xmlns:r="http://schemas.openxmlformats.org/officeDocument/2006/relationships" id="260" r:id="R6df18cf465674ff8"/>
    <p:sldId xmlns:r="http://schemas.openxmlformats.org/officeDocument/2006/relationships" id="261" r:id="R9164909d376d43a9"/>
    <p:sldId xmlns:r="http://schemas.openxmlformats.org/officeDocument/2006/relationships" id="262" r:id="R04e61044a0864733"/>
    <p:sldId xmlns:r="http://schemas.openxmlformats.org/officeDocument/2006/relationships" id="263" r:id="Rdb32f403f52e43e7"/>
    <p:sldId xmlns:r="http://schemas.openxmlformats.org/officeDocument/2006/relationships" id="264" r:id="R8308d46f6189439f"/>
    <p:sldId xmlns:r="http://schemas.openxmlformats.org/officeDocument/2006/relationships" id="265" r:id="Ra480999d4e60429a"/>
    <p:sldId xmlns:r="http://schemas.openxmlformats.org/officeDocument/2006/relationships" id="266" r:id="R5941ce2fc2ca45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a407d5a77f4d19" /><Relationship Type="http://schemas.openxmlformats.org/officeDocument/2006/relationships/slideMaster" Target="/ppt/slideMasters/slideMaster1.xml" Id="R899bcc59172948a0" /><Relationship Type="http://schemas.openxmlformats.org/officeDocument/2006/relationships/notesMaster" Target="/ppt/notesMasters/notesMaster1.xml" Id="R1fea516c61ca45b0" /><Relationship Type="http://schemas.openxmlformats.org/officeDocument/2006/relationships/presProps" Target="/ppt/presProps.xml" Id="Rfd6cfc93f9cd4081" /><Relationship Type="http://schemas.openxmlformats.org/officeDocument/2006/relationships/tableStyles" Target="/ppt/tableStyles.xml" Id="Rc25534a5da894610" /><Relationship Type="http://schemas.openxmlformats.org/officeDocument/2006/relationships/slide" Target="/ppt/slides/slide1.xml" Id="R20f47881358f4953" /><Relationship Type="http://schemas.openxmlformats.org/officeDocument/2006/relationships/slide" Target="/ppt/slides/slide2.xml" Id="R1324a904992c4274" /><Relationship Type="http://schemas.openxmlformats.org/officeDocument/2006/relationships/slide" Target="/ppt/slides/slide3.xml" Id="R340ddb9551e24b62" /><Relationship Type="http://schemas.openxmlformats.org/officeDocument/2006/relationships/slide" Target="/ppt/slides/slide4.xml" Id="Rc98a18fdbcbe4406" /><Relationship Type="http://schemas.openxmlformats.org/officeDocument/2006/relationships/slide" Target="/ppt/slides/slide5.xml" Id="R6df18cf465674ff8" /><Relationship Type="http://schemas.openxmlformats.org/officeDocument/2006/relationships/slide" Target="/ppt/slides/slide6.xml" Id="R9164909d376d43a9" /><Relationship Type="http://schemas.openxmlformats.org/officeDocument/2006/relationships/slide" Target="/ppt/slides/slide7.xml" Id="R04e61044a0864733" /><Relationship Type="http://schemas.openxmlformats.org/officeDocument/2006/relationships/slide" Target="/ppt/slides/slide8.xml" Id="Rdb32f403f52e43e7" /><Relationship Type="http://schemas.openxmlformats.org/officeDocument/2006/relationships/slide" Target="/ppt/slides/slide9.xml" Id="R8308d46f6189439f" /><Relationship Type="http://schemas.openxmlformats.org/officeDocument/2006/relationships/slide" Target="/ppt/slides/slide10.xml" Id="Ra480999d4e60429a" /><Relationship Type="http://schemas.openxmlformats.org/officeDocument/2006/relationships/slide" Target="/ppt/slides/slide11.xml" Id="R5941ce2fc2ca45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4b1187844e42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e56369bd314cf7" /><Relationship Type="http://schemas.openxmlformats.org/officeDocument/2006/relationships/notesMaster" Target="/ppt/notesMasters/notesMaster1.xml" Id="R292e98292e5f4d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2c5985ece2433a" /><Relationship Type="http://schemas.openxmlformats.org/officeDocument/2006/relationships/notesMaster" Target="/ppt/notesMasters/notesMaster1.xml" Id="R9be0e0bfdd1c4a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d06fa3d5464d64" /><Relationship Type="http://schemas.openxmlformats.org/officeDocument/2006/relationships/notesMaster" Target="/ppt/notesMasters/notesMaster1.xml" Id="R8f640a4a1cc94a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ed603515734a08" /><Relationship Type="http://schemas.openxmlformats.org/officeDocument/2006/relationships/notesMaster" Target="/ppt/notesMasters/notesMaster1.xml" Id="Rd1bfb0905d3548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0172b006d44e40" /><Relationship Type="http://schemas.openxmlformats.org/officeDocument/2006/relationships/notesMaster" Target="/ppt/notesMasters/notesMaster1.xml" Id="Raad57418c4bc48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9f3ebf757646c3" /><Relationship Type="http://schemas.openxmlformats.org/officeDocument/2006/relationships/notesMaster" Target="/ppt/notesMasters/notesMaster1.xml" Id="R809709c93fce47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ff2739e2b14fe0" /><Relationship Type="http://schemas.openxmlformats.org/officeDocument/2006/relationships/notesMaster" Target="/ppt/notesMasters/notesMaster1.xml" Id="R11702b44df4e42e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0460d776114db4" /><Relationship Type="http://schemas.openxmlformats.org/officeDocument/2006/relationships/notesMaster" Target="/ppt/notesMasters/notesMaster1.xml" Id="R2205796c879547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678a5bbe8b4d29" /><Relationship Type="http://schemas.openxmlformats.org/officeDocument/2006/relationships/notesMaster" Target="/ppt/notesMasters/notesMaster1.xml" Id="R0f28ef0426fc49e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1d7ae553804c98" /><Relationship Type="http://schemas.openxmlformats.org/officeDocument/2006/relationships/notesMaster" Target="/ppt/notesMasters/notesMaster1.xml" Id="Rf2d38fd9acb54f0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80535883474759" /><Relationship Type="http://schemas.openxmlformats.org/officeDocument/2006/relationships/notesMaster" Target="/ppt/notesMasters/notesMaster1.xml" Id="R3b90258faed14b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0827a654e744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979259058b4596" /><Relationship Type="http://schemas.openxmlformats.org/officeDocument/2006/relationships/slideLayout" Target="/ppt/slideLayouts/slideLayout1.xml" Id="R76a0565796c24f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a0565796c24f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e808d296d4f5a" /><Relationship Type="http://schemas.openxmlformats.org/officeDocument/2006/relationships/image" Target="/ppt/media/image.png" Id="R4c51dffe90aa45b3" /><Relationship Type="http://schemas.openxmlformats.org/officeDocument/2006/relationships/notesSlide" Target="/ppt/notesSlides/notesSlide1.xml" Id="Rf49049f8214d43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b2111f9134684" /><Relationship Type="http://schemas.openxmlformats.org/officeDocument/2006/relationships/notesSlide" Target="/ppt/notesSlides/notesSlide2.xml" Id="Rbd8a457a284945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5ad629aee45ed" /><Relationship Type="http://schemas.openxmlformats.org/officeDocument/2006/relationships/notesSlide" Target="/ppt/notesSlides/notesSlide3.xml" Id="R709e407ccd694d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eeb3c6a354001" /><Relationship Type="http://schemas.openxmlformats.org/officeDocument/2006/relationships/notesSlide" Target="/ppt/notesSlides/notesSlide4.xml" Id="R4fead4edc02a4f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28c41699b4a42" /><Relationship Type="http://schemas.openxmlformats.org/officeDocument/2006/relationships/notesSlide" Target="/ppt/notesSlides/notesSlide5.xml" Id="R8661a1d90afa44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4ae6d51794ee1" /><Relationship Type="http://schemas.openxmlformats.org/officeDocument/2006/relationships/notesSlide" Target="/ppt/notesSlides/notesSlide6.xml" Id="R4d3bfcd1121545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03ed05eae4c5c" /><Relationship Type="http://schemas.openxmlformats.org/officeDocument/2006/relationships/notesSlide" Target="/ppt/notesSlides/notesSlide7.xml" Id="R994c72ca8de746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1dfe0fb2d4e69" /><Relationship Type="http://schemas.openxmlformats.org/officeDocument/2006/relationships/notesSlide" Target="/ppt/notesSlides/notesSlide8.xml" Id="R1b79168251de46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c0a3eadb1e4883" /><Relationship Type="http://schemas.openxmlformats.org/officeDocument/2006/relationships/notesSlide" Target="/ppt/notesSlides/notesSlide9.xml" Id="Re78a0bee4d0147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d8b8020034405" /><Relationship Type="http://schemas.openxmlformats.org/officeDocument/2006/relationships/notesSlide" Target="/ppt/notesSlides/notesSlide10.xml" Id="R4c9310881fb04d7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05a1b2b4f4776" /><Relationship Type="http://schemas.openxmlformats.org/officeDocument/2006/relationships/notesSlide" Target="/ppt/notesSlides/notesSlide11.xml" Id="R7b623aaf4fee43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BF7AE3-FD67-4F6E-BCF5-18A7E100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284E0-B1F7-4298-A153-6AD532AD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ED1E6-ADFD-4248-9F4F-D3EAF7BD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Chatgpt Pitch Deck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B2301-B477-4851-B7C3-A859C255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ChatGPT to shape a clear investor story for its new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CF51A-AA05-478D-99D5-094ED0974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313F6-0AA4-4A9E-B6DD-0DA74F19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2FD87-ECFC-48F5-A94E-C3822DE9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0EE128-F954-4910-A38B-81912D7C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1dffe90aa45b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90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8EE042-AD8B-4B09-93B6-4E1F5CC9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279125-DA6D-4996-9C09-5F7E2F379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304DAA-D6E8-4944-AD21-54F9A490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77F93-0447-4C98-97AD-F9E75639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DCE74-6C29-4DC2-ADD2-5699A4DF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pitch deck prompt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CD9E9-4C7F-47D8-B785-F3CB25B1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00CB96-1BFA-4C96-8E4E-C7C6B908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DA46BF-F482-41D7-888C-1692CA3F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D6F6E7-1175-457A-8D65-B5CABB68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423D9A-F4ED-4DEE-ACE9-206C2387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5B0269-6FEC-4D1F-B9F6-188D4248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929B7-B980-4A19-84D0-D5C4E80A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9B22A-5FAF-422C-8F33-39A16D89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value prop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42893-D21D-400F-A78A-1C53B4FA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8B4CD2-CA6A-45CF-8276-CBF8231EF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61274-C323-4C71-B785-B6F30F40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D7429-CBD3-4AE1-868D-89B3EEA1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B27263-8A12-4B47-92B5-08EF3A2E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A8B6F-566F-415C-B124-37964D02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6A066F-42E7-4A53-985B-27AA6B1B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CD8121-D880-4040-BAF4-DEE367045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messaging</a:t>
            </a:r>
          </a:p>
        </p:txBody>
      </p:sp>
    </p:spTree>
    <p:extLst>
      <p:ext uri="{BB962C8B-B14F-4D97-AF65-F5344CB8AC3E}">
        <p14:creationId xmlns:p14="http://schemas.microsoft.com/office/powerpoint/2010/main" val="14763319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46D99-4FCC-4518-B01D-23FA472C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67A70-1CC8-41A8-9810-F46B7E22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089B87-62DC-4246-9C36-1E38F0B2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9C29B-0639-462A-B200-B3E07850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6689F-5903-42DB-9690-E18A444E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rough ideas into a persuasive pitch deck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302C0-5D1A-4077-A2A2-7453E770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D80BF-AF34-4B5C-80AD-6AFDD340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45986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20C814-A4EE-4D58-9024-15A49DDA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7875CA-296E-4D7E-9A8A-D74C6556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68AE2-E155-4CAB-BE75-62A58BFB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7BF1A-6471-49C6-BF53-F09DBB151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3E5ED-94AB-4134-B737-288C8DC4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chatgpt pitch deck prompt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42EABB-F6A6-4117-899A-CE85920C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8FE0A1-3A39-4962-8959-A954D40BC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19E4F-0F3E-4A59-A65C-7B6AC8D4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4160B-8CC8-40AD-AE7D-B64A1F4D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pitch deck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CC2E1-F31B-498A-9553-C476F135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6CBB6-E928-43D4-8BCB-CF1625CC1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8F3C3-D7BF-44D4-83E2-CF65F092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EC2CC9-41BC-4E8F-847F-084C9A5F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AD52CF-23EC-4CED-8408-039DE7DD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persuasive pitch…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AAE73-CAD2-4CD1-836D-7AAC5A126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82230-9B93-42CF-9CB9-591DA905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BEE112-E781-4266-8E61-782C2956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34425-F899-48C1-B724-D4884C8D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FBF837-5775-4F81-8CAC-57694F50D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Practice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44D9EA-E404-4025-9F91-AB57ACE6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66212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213666-16A9-4E28-8F92-1CB1A81C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D8EBA-D72B-45BB-BBDA-FB98775C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0FE8FC-BA5F-47AD-B1D8-35FC4A3F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89D0A-740B-44F1-886B-B26A72E5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DA2C8-20F7-4C04-B742-A743A9F0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70985-8AD7-4BB0-8D5E-78057888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AC52E-C550-4E77-B182-ED398124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C81D7-31E7-4093-A3F3-4DC272E2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2060CF-B81C-4312-BA7E-3E7545A3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613D8-B79A-4F8E-85C3-8AFC7DF7F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83E1F-B446-4A2C-83C3-CC0974CD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D1576-6E77-4C5E-9066-02D81FC0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053F6-D672-4232-9550-E2714C99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value prop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BFAE34-3975-466D-B1FD-A0A36999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7B1F2-E547-428B-9077-BBEB824B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AB32AD-0047-4B86-B348-1BEEAD93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B170F3-850F-49F8-8C93-3EF386F13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BBC59-FC69-4EC2-8E00-C90A3A13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88C680-3754-4417-BDE7-B4FDF05F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AA4AE8-A4B6-4E0C-8163-D1782081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855262-624E-46E0-A49B-7E53ECB9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messaging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552E54-B4B8-45DE-814D-0456FE3F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1F1605-BBF8-4B0F-9CED-00AB0124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4461A4-E3E3-476C-B66D-F2E81442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FE929C-394D-4302-B120-BDFC50CE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35AC01-6F3C-4414-8D02-234497784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461711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611454-FEB5-4110-91FD-8B936972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5542E-74F0-4AE4-97BF-25BCDB3E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67AF9-0609-444A-9AE0-F22F7CFD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2E9429-5B32-433D-9B44-CDF03358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0B52E-A730-42B8-8D92-A3C9749B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pitch deck prompt: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37B74-3DA3-4DC0-99CB-4903E6CE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56FD86-045E-4AC2-B145-B3DA79DD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BB822-CEDE-433A-8DD8-8A5B77A0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C6828-A3D1-4615-B9FC-F1D366DE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strong, but the story feels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198D54-AF67-4E6E-A368-1C0DFFD9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56F2A8-B96A-4C20-8320-572AA4D6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cover too much and lose the main point.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A009A5-77B7-433F-A8CB-AD46C75A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3EB8B-9E2C-4E41-851F-5CF7C941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struggles to explain why the product matters.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5B0884-9675-4A4E-9FD6-E5341F05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D8AA88-CF25-42A0-B268-D784107B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706DAF-47A8-4D6A-9FCA-E71D21C2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FE373-A788-4326-B0CC-A4B9623E9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follows a clear, logical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BF63C-A144-4721-A9D3-B45C117A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E8BC68-8624-4671-88BA-531D80DD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4B0D87-9C80-4CF6-897C-12F45C6B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DE4C6C-A163-4970-9AA1-C01ABCB8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more confidence and clarity.</a:t>
            </a:r>
          </a:p>
        </p:txBody>
      </p:sp>
    </p:spTree>
    <p:extLst>
      <p:ext uri="{BB962C8B-B14F-4D97-AF65-F5344CB8AC3E}">
        <p14:creationId xmlns:p14="http://schemas.microsoft.com/office/powerpoint/2010/main" val="11760835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6DDE8E-72B2-444B-A87E-622FFC1D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D1296-27AA-42AB-BCD5-F674DBAE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5D50A-C71B-4939-A551-C949B8BB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1D39C1-6649-4251-B431-D83E99DE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C0D314-2424-4C16-B6FC-71F99908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F2D5E2-2F97-41D3-91C5-1F601864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40E759-B962-4A29-ADAA-C5DBA0A2C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34093-E254-466B-AC0D-601ACB1D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D94044-DDB0-48FD-BDCF-EB172B03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358D7C-A896-4146-9332-FCC22E89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scattered notes into a convincing investor narrative.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840CEC-567F-47ED-A35F-F6990748D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E3A492-C4EA-4897-8C81-A4F92B33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DF17EC-21D2-44BC-966E-572B7CB4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993D3-ACE2-4538-82A7-79FF8F446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E76C2F-43D4-4992-BBBB-DB5FCA72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aligned messaging for product, market, and traction slides.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C7B88-1389-4AA7-A8E9-0892B2CD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547E51-493E-4758-BD68-59EABB19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4154EE-3749-45F4-B16A-A06C8788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43CAA1-1E02-4775-BDD1-E97E0BB8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ADVISORS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B15DB5-CEF5-42AF-9492-B404C152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framework to review and improve pitch clarity.</a:t>
            </a:r>
          </a:p>
        </p:txBody>
      </p:sp>
    </p:spTree>
    <p:extLst>
      <p:ext uri="{BB962C8B-B14F-4D97-AF65-F5344CB8AC3E}">
        <p14:creationId xmlns:p14="http://schemas.microsoft.com/office/powerpoint/2010/main" val="3636890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D30300-2D15-4B0C-9BA6-30C4D1CC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7C4477-19FE-4A2C-9C3A-CC23CA09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AF9EB0-7BD8-4F5E-AD1D-0DE23738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4F82FB-FC11-4A54-9386-84B80401F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E6113-C9A1-41C8-92AD-0FDAE105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3EBAC5-73DB-4868-B18D-EA14A82F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3CE40-7316-41F9-97AC-C370EC23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41782C-1A8C-40B6-8D34-3292AF214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EA9C1-F6E4-4AB4-9D3F-CFBC6A7A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E9B13-98F5-4460-B506-B700BA06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2AEFB-E7A1-4BF9-A384-E7D5215E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C769A-B21E-48C5-BFEA-A0748E95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0311F9-649A-4A4A-9ACC-61E8966A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0795E9-D307-4C1A-BC44-C4A17650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EB36E2-A7B7-49C0-B3E1-B152D418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518F83-A9C9-4BF2-99CF-1616B29D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565D6-B43C-4C61-B3BE-BD53CEAF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value prop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4B0E5-95ED-4109-AF9E-2DBE9CC2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58C96-E16C-4022-87BA-C1EE97CB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1DB5CF-AA22-4339-8E7D-124377D7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8AF60-78C3-4B87-BF83-530AADC8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11969F-3512-4FCD-8F70-A2DED838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E40968-A7E6-4D7E-8804-1136253F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420158-4998-4801-A000-85919A5E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65AE8A-637F-48FE-9CDE-6948E9204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B1B622-ED83-4509-BC9A-448BB617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7EBF65-D3AB-4770-9F60-2F4BF046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32C799-B1B5-4E5C-808B-D57B2844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5EE7C7-E7A5-4BF6-BEF3-DCB76FD6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messaging</a:t>
            </a:r>
          </a:p>
        </p:txBody>
      </p:sp>
    </p:spTree>
    <p:extLst>
      <p:ext uri="{BB962C8B-B14F-4D97-AF65-F5344CB8AC3E}">
        <p14:creationId xmlns:p14="http://schemas.microsoft.com/office/powerpoint/2010/main" val="19252455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F2E1A-609B-48BE-BE25-155E382D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38389F-E98C-4A87-BDF2-C68C7BB7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DBA47F-6FD9-42F6-AD6E-4008B61E6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D1A88-F7C0-4376-95B2-748FE236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07913-1652-4A64-A5F0-1ADF1DAED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pitch deck prompt: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70DB2-1D98-4DE8-ABF7-AF522AEB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A83C1-3914-438B-92A1-66FC2237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A9275D-8906-438F-901A-DBCC25F2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app startup turn a messy draft into a sharp investor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AC89F7-C24C-4D35-B20B-F532A48D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471140-53FB-4E38-973F-F795F45A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974EF-4492-4D37-9B12-D85ABEDE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82FD8-D2C2-42D6-AD21-A83D7A18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value prop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C6FD25-1B9F-46AF-A7E8-D4396511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2BAFF3-7F59-45BB-996E-3B32946F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54DDB-B20D-489D-8AE0-CE4F1B98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slide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656CA-FD79-41EA-9474-4DC19663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883ECF-6E1D-4C36-A53F-1ACE9E3E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254398-0E26-4266-8CDC-35BF23DB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</p:spTree>
    <p:extLst>
      <p:ext uri="{BB962C8B-B14F-4D97-AF65-F5344CB8AC3E}">
        <p14:creationId xmlns:p14="http://schemas.microsoft.com/office/powerpoint/2010/main" val="9053702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E84F9D-E9F3-4448-AF86-26465438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8C17A-9D7F-4258-B792-1C06BA12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1C287-CA0A-4044-9A25-0178E45A6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B6725-A74D-4DCE-A72E-0B2A5F66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C3149-1877-43FB-8325-992AD36C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chatgpt pitch deck prompt: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60652-B2FB-4102-BD08-C7030037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6DBF2B-60E9-4F84-9782-DCAB411C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780F9-EA23-478B-8C8E-9038C0BB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36095-B2F9-42C1-BE7E-72FF836B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2A464-A3F0-4346-BAEE-1F7589B1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1EA21C-B88C-4169-A0AE-9BEB0571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60327-EAF1-48C8-99B0-1795C4D3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FF8A27-80EF-4828-9FED-B5D673C1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3B9ADB-EA26-479B-A9ED-0F4AAD26D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value prop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3C53CE-EF5A-4868-8DEF-9F47DFD8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C3F6C8-E4A6-485F-86B9-4C3188F2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D6D7F-017F-4872-AAE6-7F0DBBD8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3F2F7E-9071-4BBC-8085-59B02524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D80C4D-DF40-40C2-9861-59F668FA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slide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7D7062-7C45-4E75-9A6B-79397D31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889E8A-9500-47FD-B6D0-4C17D233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F4EE5A-C8E5-455F-8284-B807E5C7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1BCC8C-3F31-423C-83FA-60DA79FB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6BBE12-9E6E-4F5E-8644-00ACEC5B5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F328DD-F8FA-4AD8-8D41-C6D8BCF8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515606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EFEE0-E42B-4C6D-B693-6ADCAC77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F3578F-9A23-4311-88C3-550C5005D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DFEEA-CE17-4253-A463-866E514F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support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183EA-D8EE-4ABA-9252-A74CA9CB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B23A0-EAC2-4139-9695-36115C95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685D4-387A-4F9D-B014-17C89F96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0B20E-1D51-484C-A3E0-85F8A152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180175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2026-10-01T09:25:38.3460000Z</dcterms:created>
  <dcterms:modified xsi:type="dcterms:W3CDTF">2026-10-01T09:25:38.3460000Z</dcterms:modified>
</coreProperties>
</file>