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03913903fe47b5" /><Relationship Type="http://schemas.openxmlformats.org/officeDocument/2006/relationships/extended-properties" Target="/docProps/app.xml" Id="R6b5923bf906f4af5" /><Relationship Type="http://schemas.openxmlformats.org/officeDocument/2006/relationships/officeDocument" Target="/ppt/presentation.xml" Id="Rd66172489a3f47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4ab549cd2845d6"/>
  </p:sldMasterIdLst>
  <p:notesMasterIdLst>
    <p:notesMasterId xmlns:r="http://schemas.openxmlformats.org/officeDocument/2006/relationships" r:id="R56f65b18c8694496"/>
  </p:notesMasterIdLst>
  <p:sldIdLst>
    <p:sldId xmlns:r="http://schemas.openxmlformats.org/officeDocument/2006/relationships" id="256" r:id="R0e33847c3705464d"/>
    <p:sldId xmlns:r="http://schemas.openxmlformats.org/officeDocument/2006/relationships" id="257" r:id="Rc6427625f48248f9"/>
    <p:sldId xmlns:r="http://schemas.openxmlformats.org/officeDocument/2006/relationships" id="258" r:id="R1c6853c2a3fa4f54"/>
    <p:sldId xmlns:r="http://schemas.openxmlformats.org/officeDocument/2006/relationships" id="259" r:id="R85ca4d8512c3455b"/>
    <p:sldId xmlns:r="http://schemas.openxmlformats.org/officeDocument/2006/relationships" id="260" r:id="Ref607ca38bb74b50"/>
    <p:sldId xmlns:r="http://schemas.openxmlformats.org/officeDocument/2006/relationships" id="261" r:id="Rcb1166ac8b7f4f4d"/>
    <p:sldId xmlns:r="http://schemas.openxmlformats.org/officeDocument/2006/relationships" id="262" r:id="R1c1a4b47e6b345b7"/>
    <p:sldId xmlns:r="http://schemas.openxmlformats.org/officeDocument/2006/relationships" id="263" r:id="Re00c88fafbbb4101"/>
    <p:sldId xmlns:r="http://schemas.openxmlformats.org/officeDocument/2006/relationships" id="264" r:id="R9846cfcaa1ae4101"/>
    <p:sldId xmlns:r="http://schemas.openxmlformats.org/officeDocument/2006/relationships" id="265" r:id="Re666396ac32646e3"/>
    <p:sldId xmlns:r="http://schemas.openxmlformats.org/officeDocument/2006/relationships" id="266" r:id="R8085e15f15054c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a133c0e3df487c" /><Relationship Type="http://schemas.openxmlformats.org/officeDocument/2006/relationships/slideMaster" Target="/ppt/slideMasters/slideMaster1.xml" Id="R674ab549cd2845d6" /><Relationship Type="http://schemas.openxmlformats.org/officeDocument/2006/relationships/notesMaster" Target="/ppt/notesMasters/notesMaster1.xml" Id="R56f65b18c8694496" /><Relationship Type="http://schemas.openxmlformats.org/officeDocument/2006/relationships/presProps" Target="/ppt/presProps.xml" Id="Rd688569569c54d40" /><Relationship Type="http://schemas.openxmlformats.org/officeDocument/2006/relationships/tableStyles" Target="/ppt/tableStyles.xml" Id="Rba00b102ab7b4b74" /><Relationship Type="http://schemas.openxmlformats.org/officeDocument/2006/relationships/slide" Target="/ppt/slides/slide1.xml" Id="R0e33847c3705464d" /><Relationship Type="http://schemas.openxmlformats.org/officeDocument/2006/relationships/slide" Target="/ppt/slides/slide2.xml" Id="Rc6427625f48248f9" /><Relationship Type="http://schemas.openxmlformats.org/officeDocument/2006/relationships/slide" Target="/ppt/slides/slide3.xml" Id="R1c6853c2a3fa4f54" /><Relationship Type="http://schemas.openxmlformats.org/officeDocument/2006/relationships/slide" Target="/ppt/slides/slide4.xml" Id="R85ca4d8512c3455b" /><Relationship Type="http://schemas.openxmlformats.org/officeDocument/2006/relationships/slide" Target="/ppt/slides/slide5.xml" Id="Ref607ca38bb74b50" /><Relationship Type="http://schemas.openxmlformats.org/officeDocument/2006/relationships/slide" Target="/ppt/slides/slide6.xml" Id="Rcb1166ac8b7f4f4d" /><Relationship Type="http://schemas.openxmlformats.org/officeDocument/2006/relationships/slide" Target="/ppt/slides/slide7.xml" Id="R1c1a4b47e6b345b7" /><Relationship Type="http://schemas.openxmlformats.org/officeDocument/2006/relationships/slide" Target="/ppt/slides/slide8.xml" Id="Re00c88fafbbb4101" /><Relationship Type="http://schemas.openxmlformats.org/officeDocument/2006/relationships/slide" Target="/ppt/slides/slide9.xml" Id="R9846cfcaa1ae4101" /><Relationship Type="http://schemas.openxmlformats.org/officeDocument/2006/relationships/slide" Target="/ppt/slides/slide10.xml" Id="Re666396ac32646e3" /><Relationship Type="http://schemas.openxmlformats.org/officeDocument/2006/relationships/slide" Target="/ppt/slides/slide11.xml" Id="R8085e15f15054c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8e433beaff48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3bda1884df4d95" /><Relationship Type="http://schemas.openxmlformats.org/officeDocument/2006/relationships/notesMaster" Target="/ppt/notesMasters/notesMaster1.xml" Id="R79e37de46b1d47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ed19b317764cfd" /><Relationship Type="http://schemas.openxmlformats.org/officeDocument/2006/relationships/notesMaster" Target="/ppt/notesMasters/notesMaster1.xml" Id="R849c2100c5d146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a18a34594043ad" /><Relationship Type="http://schemas.openxmlformats.org/officeDocument/2006/relationships/notesMaster" Target="/ppt/notesMasters/notesMaster1.xml" Id="Ra58aac61f2a449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a319c0df1041c6" /><Relationship Type="http://schemas.openxmlformats.org/officeDocument/2006/relationships/notesMaster" Target="/ppt/notesMasters/notesMaster1.xml" Id="R6626d99f07fa44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10bc977d5c42db" /><Relationship Type="http://schemas.openxmlformats.org/officeDocument/2006/relationships/notesMaster" Target="/ppt/notesMasters/notesMaster1.xml" Id="R0db9145c801c43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a191ae0c9e4326" /><Relationship Type="http://schemas.openxmlformats.org/officeDocument/2006/relationships/notesMaster" Target="/ppt/notesMasters/notesMaster1.xml" Id="R1112c0c046604e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36275232204850" /><Relationship Type="http://schemas.openxmlformats.org/officeDocument/2006/relationships/notesMaster" Target="/ppt/notesMasters/notesMaster1.xml" Id="R638b6a7f2f364e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8e493d501e411b" /><Relationship Type="http://schemas.openxmlformats.org/officeDocument/2006/relationships/notesMaster" Target="/ppt/notesMasters/notesMaster1.xml" Id="R0d4e5b26bb694c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b946a3d98f4185" /><Relationship Type="http://schemas.openxmlformats.org/officeDocument/2006/relationships/notesMaster" Target="/ppt/notesMasters/notesMaster1.xml" Id="R4f0643c58f574a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6cd06df91e4fbe" /><Relationship Type="http://schemas.openxmlformats.org/officeDocument/2006/relationships/notesMaster" Target="/ppt/notesMasters/notesMaster1.xml" Id="Rc185e4b80b394b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03bc82d1e3415b" /><Relationship Type="http://schemas.openxmlformats.org/officeDocument/2006/relationships/notesMaster" Target="/ppt/notesMasters/notesMaster1.xml" Id="R6b4b1104044142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1ff0064ef042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0ef91576b640ca" /><Relationship Type="http://schemas.openxmlformats.org/officeDocument/2006/relationships/slideLayout" Target="/ppt/slideLayouts/slideLayout1.xml" Id="Rf426af3357044b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26af3357044b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b99e197044f2b" /><Relationship Type="http://schemas.openxmlformats.org/officeDocument/2006/relationships/image" Target="/ppt/media/image.png" Id="Ra6e53a7e7dd84555" /><Relationship Type="http://schemas.openxmlformats.org/officeDocument/2006/relationships/notesSlide" Target="/ppt/notesSlides/notesSlide1.xml" Id="Rfba4ae5279d141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f60aec40e74e8b" /><Relationship Type="http://schemas.openxmlformats.org/officeDocument/2006/relationships/notesSlide" Target="/ppt/notesSlides/notesSlide2.xml" Id="R0caa80a4de204c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be334495440c6" /><Relationship Type="http://schemas.openxmlformats.org/officeDocument/2006/relationships/notesSlide" Target="/ppt/notesSlides/notesSlide3.xml" Id="Rd42026ef721443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43aa90fc444627" /><Relationship Type="http://schemas.openxmlformats.org/officeDocument/2006/relationships/notesSlide" Target="/ppt/notesSlides/notesSlide4.xml" Id="R6337a86f51f84b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679836f924db6" /><Relationship Type="http://schemas.openxmlformats.org/officeDocument/2006/relationships/notesSlide" Target="/ppt/notesSlides/notesSlide5.xml" Id="Ra3405d2a513340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1020871ee41fa" /><Relationship Type="http://schemas.openxmlformats.org/officeDocument/2006/relationships/notesSlide" Target="/ppt/notesSlides/notesSlide6.xml" Id="Rf52461c38b1947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ea0e9c750741f9" /><Relationship Type="http://schemas.openxmlformats.org/officeDocument/2006/relationships/notesSlide" Target="/ppt/notesSlides/notesSlide7.xml" Id="Rc2db188c760746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bb05efb0224414" /><Relationship Type="http://schemas.openxmlformats.org/officeDocument/2006/relationships/notesSlide" Target="/ppt/notesSlides/notesSlide8.xml" Id="R7337d83b3c4445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4ab30477c64f00" /><Relationship Type="http://schemas.openxmlformats.org/officeDocument/2006/relationships/notesSlide" Target="/ppt/notesSlides/notesSlide9.xml" Id="R17b99bbc03064bb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8a8c6bcc04205" /><Relationship Type="http://schemas.openxmlformats.org/officeDocument/2006/relationships/notesSlide" Target="/ppt/notesSlides/notesSlide10.xml" Id="Rdc8e4e5e7acb46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38e24d0ca4075" /><Relationship Type="http://schemas.openxmlformats.org/officeDocument/2006/relationships/notesSlide" Target="/ppt/notesSlides/notesSlide11.xml" Id="R9832302a568243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68954-D0E0-4236-86B7-2CFFD8F2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AC874-0F07-4128-BB07-D426C856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626E76-B165-4B37-A843-B90C70D8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Chatgpt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37E0F-0913-4C3F-BF7A-F950AEF6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marketing team uses ChatGPT to turn a rough launch brief into a clear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33571-7FC1-4A22-81E5-BAAE3F7E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5E7D76-70D5-4533-9E7C-03D05155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A4713-5334-4010-AE52-44BD666E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24C5A-71ED-45E9-BA01-5202B1C3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e53a7e7dd8455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24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813F8B-57FF-4DD2-93D1-A36B98ED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10CDA-56C1-4465-A1CD-F83D906E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4CEE07-47BD-4CAC-BF3F-AB87B34C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9DD0B9-DB62-4DFD-906F-7B8F0C6B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AB9FD0-FCF8-481F-AB44-67DEC53F0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chatgpt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88E151-6A4D-4463-A9AF-C54CC604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9E76E8-29FE-45FA-BA2D-A04EE1B6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FB232E-FA80-46BB-96C2-CA77527F6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68B06A-483D-4DFB-AF69-3BF8BD4A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D75B40-0135-4AEE-8A99-3484CB4F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A4E26E-2AC7-464B-AEC9-CD3E3F20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667FD-BFB0-42AA-9B18-A1B59086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A1B40F-637B-4E03-9989-7DC72974B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878668-CE60-4022-9E96-2D5BA1744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285C6-F248-445B-8A36-D475B5E6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5FAE97-6E1B-4136-A279-AE3CCB03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Copy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F13C12-88C2-48C7-BF65-7625465D3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7E9B62-DB35-4DF5-BDA9-1E8101AA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40A7CF-C3B6-46A4-B266-C9BEF70F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958B40-8ACB-40D3-9980-208FA14F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5AA97B-8B24-4703-A854-ACE57C4B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5885455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1018AA-B033-436B-812C-D4173E32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EBF6A-5A6C-471C-81D3-A6D673EA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8E825-3A00-49AD-A6E3-A521797B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25D1B6-F62D-47F8-AEA0-DC16F3953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AB0D3D-DD4B-43E3-8E59-D1F65002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polished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7E314-D685-4841-A31F-E4E563AA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822FAB-48A8-417A-95C0-2B976720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286582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381CB8-F6D4-4938-B9F0-D36C3277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A5DA2A-DF4E-4F50-B6CF-433E5BD3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F7DDAE-60B4-4D75-AAB4-FB19BF42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6D1CBC-0697-4D8E-B795-5A008A3D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AAC32-47D1-4671-A3C7-5C3F031C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chatgpt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AC1E95-199B-4B91-929C-7BC2E468C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D18CAA-5091-4BC3-8459-B13F3689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02DFE0-F351-4C7C-8B24-CB305C0F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BC64A7-A3F0-48B3-99C2-C3EC9FEE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chatgpt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1F5992-E80F-44E7-A00C-DEDF1529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D5992-843A-45FE-ACEA-60C90CC2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CE3C6-4BC6-4854-B80B-2529E91C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C886A7-2888-423D-9328-4C13FB26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4C1676-CE1C-4F22-BCAC-C4993F93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polished presen…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F7658A-657A-42B3-A833-1AD0661C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71BB51-496F-4B91-B1FA-2183340C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E891CD-0986-4E97-AF12-9DA600F5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59C776-40B9-4B46-B41E-C7DADC94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359913-4163-458C-8D24-FD1C1DFA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with the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D9A85-3891-40B0-8A4C-8462AE06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340694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0776D6A-586D-4731-A4CE-13CA0F06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845CF-3BA4-487E-8542-76A3ADB8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E4FB44-52FA-4F23-B87C-B56A3CE4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2BB20-04A0-41A7-94EB-D6D07B3E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5B30B-2A74-4328-82DF-A6E5911A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A9E7D-7A06-4130-8231-43ECBDB3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4460A-EB13-46C7-B528-1632A845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A6AD0-1E12-4C59-A2EE-78401AA4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0A27A7-3E2C-43B8-BBBD-075B104B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F8DA09-9A97-4904-836E-0EB2FB613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0A2609-F346-4AA4-9DBB-DA4285FB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5928FE-838D-4C59-80D1-22CBB52A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CD2104-6D23-4B23-8048-C3E2A2DE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CB9EB-293A-4BE0-9C90-C3EF4D29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27E0D5-C30C-4808-A705-AC6FEF01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094EF0-0923-4045-9A6F-FFA6898B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1B9117-5578-4F0D-A40C-D0B95897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D3868E-2423-4E4F-A755-6A6B8812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6DD949-0EBB-4EF2-A196-BF85DA6C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12B36D-F2BF-43AC-94CB-B6044CF2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453BD5-0CC4-4F0B-A914-0F67B6784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8674AB-A088-44E7-9552-7AF55178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EC40B4-64CE-471E-A8D0-8CC36BC3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8EF3F2-DAA8-416F-BF2F-0568A8140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52E415-0CD2-48A1-BC5C-13CC3CE2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0A1D98-813E-4514-A161-FFA6E752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042382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89AE5F-7224-4CF9-951E-33BF03B8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9F435-A4DA-4665-B935-5B47AAAA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2B2FA8-F339-46B9-AF3D-CA748835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6BA449-D674-48D0-AE5A-E8D6CED5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9335F-F252-4330-BCAB-BFC0DF9D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chatgpt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3F863D-6315-41D4-804E-977D6DB8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29481-A3FF-4CCA-8120-3154ACF3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6FD12-D364-4FFA-BE7A-47FAC612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884886-504C-4786-BB95-950F3028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deck starts as messy notes and half-finished bullets.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675018-6BAA-4936-8BF5-AFC5E263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AD9A53-C88B-4EF1-BD21-1879B9D2E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spends too long rewriting the same slides.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0012DD-A243-4750-8BE9-AF5C7F1F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C86B2-4EA0-4505-B0F7-6B613113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feels unclear from one section to the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5FA288-393D-4672-BD7F-178C3F74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8A7BE9-267C-440B-ADD3-5AB29CAC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081E20-4D9C-49F8-8416-5D496AF3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85C2A1-0079-4FD4-A3F9-04AC1210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 with less friction.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375CA-4676-413B-84B9-83610969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6AE7E0-837F-482E-9B91-4E50602B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tighter, more consistent wording.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F96C65-FDA8-4BE4-844B-DC123513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9B08F4-69C5-4F58-8702-BEDFE3714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focus on design instead of rewriting copy.</a:t>
            </a:r>
          </a:p>
        </p:txBody>
      </p:sp>
    </p:spTree>
    <p:extLst>
      <p:ext uri="{BB962C8B-B14F-4D97-AF65-F5344CB8AC3E}">
        <p14:creationId xmlns:p14="http://schemas.microsoft.com/office/powerpoint/2010/main" val="14918056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42FAB4-02AD-463D-88ED-744133BB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02ABFA-8AB7-43B2-A58A-FD8DECED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DA4BA-E97B-4A0F-AD7E-A8751DFE2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5C97CA-9BEE-4271-996C-EB8EA6456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4DAAD-F25E-4A6A-930B-44718814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489602-E3C3-4747-A415-EE1386C9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5A1DD-7942-453E-A09B-C7FAFBA4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635709-6B3B-460B-A859-6E84013C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BEAB2-23F9-47E5-AB43-21D31C004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70D96-5116-4DFD-BBD0-119A266B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shape campaign ideas into a clear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82FB9F-8584-4E03-AF9D-82FA6F60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078651-A3C9-430C-A532-00068650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566786-7309-4A6C-8C73-C7C353FC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F479D0-361F-4EB4-957F-9BA6D472F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34BA38-7D50-4AD0-83A7-37EE163B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presentation for sharing a new product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1E3EBC-C265-4E89-86D6-C55C472B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CDAD30-BFB7-40C7-AB9F-30D15A12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0DF5D1-C848-411B-AC7C-41CF8D07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4499C-E971-4478-B5CC-206F6510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STRATEGIST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489F46-B0BB-4891-9FE2-521AC86C1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cleaner messaging for slides, sections, and speaker notes.</a:t>
            </a:r>
          </a:p>
        </p:txBody>
      </p:sp>
    </p:spTree>
    <p:extLst>
      <p:ext uri="{BB962C8B-B14F-4D97-AF65-F5344CB8AC3E}">
        <p14:creationId xmlns:p14="http://schemas.microsoft.com/office/powerpoint/2010/main" val="13014684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3EC645-9F3A-42FD-9940-95FCFB90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36146A-93DD-4D8A-AEC5-CC98D63F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8512B1-A57D-4D02-840C-4A6F980CA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EB45CA-94C5-4E85-BB88-77A38CD1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401905-D8B9-4649-8DBF-0ABC78D3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9A3B05-07F8-4A45-8436-052282B8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58BE9-CD0D-43BF-AE61-F8D6ED5C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9A9061-6DCA-4F32-B7E5-6DF125A0A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471BB3-7C82-4A13-907C-58A20EBD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8B4341-F2AC-4CD3-AB5A-8F5FCE6F4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ADA41-5625-4442-8E62-65B16E92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1AD552-3D95-449B-9A5E-5CB78F10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2B64F7-18FC-409A-B7E1-5D2606CB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3C8951-36DA-4726-9FEC-BBCB43580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4D9848-44C9-4997-9586-6E88E7CAC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EF9B0-69F9-4FE0-AE8A-1A64D560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4E1278-7BB7-4928-9D71-82DE808E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EA1B7D-1B89-48E3-8F4B-7BE43CE46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899EDA-3AD3-4037-B8AE-179B8076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3A7538-3EE4-4269-81EC-78AB73099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AE92DC-6AF4-4F4C-ABB5-32EFC09B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38F52-CB89-4E26-8023-DD00B1DC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064278-2CC0-4FAF-8211-84A6DF96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20E755-F4BD-4570-9B1D-254748FF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0A7D25-4761-4E83-8AC5-41E9BCE3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003750-E666-4AC5-9511-27B70E2C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5ADFA5-EF82-49ED-AE95-72C93A6A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405DD6-F387-407B-8F9A-0985242E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4F2A9F-57EF-462A-A6C6-A6D3033F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108674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35E11E-6ADD-4FAF-80C5-13BA13C9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AD4B9D-7EF4-4E5A-B26C-0E0BF02E7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100D3-48E7-4948-BBE3-E584572F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B0854-46B6-41D0-A7B6-1BEA3C82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16D3D-7A18-4310-B73F-E1781FB4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chatgpt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5336A7-5C46-4B2B-A6F3-A433DC24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B1BE43-7462-4D98-BC70-F4E69151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0FD07-4522-4117-BD43-E85E5C9D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launch brief into a clear, usable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7F5829-AE33-4B9C-B397-20D48708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3DE9C9-38E7-42C9-8C65-F49D0865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0C5C96-BF39-41DA-9E05-FFC8527C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775453-7F5F-4FB1-ADF0-3472E3BF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F6F113-0EEC-4EDF-A7E3-1E72CCE5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624CD2-432B-417F-A614-77FF9D77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306AEB-A0CF-4538-B0AD-18EFB5B1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4F6D5D-9277-4CB8-903B-80AAE951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572771-AE0F-44FF-BA49-06C71511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C6FA1A-0E18-4790-A4A1-CD0CF7C43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19481196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4F37D2-1C6D-4210-A54C-529E9C179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7F13C-3274-42DE-A790-51363309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35084-2B48-47D5-87EC-56906960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D31B9A-36B1-4226-98B0-5DDFEFAC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3112CE-C20F-4F9C-B925-9FC25E72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chatgpt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477F9-FB77-4145-8DF1-4A143226F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44042-3FB0-4A01-89DA-4342C2D3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23764-B447-445D-8777-F52B9E11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EC3DA4-87BC-4D7C-9C5E-6558BF47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D56838-646E-42B4-B7C9-53F34EF3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5C66F1-1017-4E83-A5CF-D51CB42E7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0F25E3-71EB-426F-8CE9-0F64CFC2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41D05-2549-4CCF-8F04-1963AFBF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DC25FA-9F41-4594-B074-5AB71B41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119327-449D-4860-9D53-B038CD8C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D6B091-0E3A-45AD-9A52-71F824B8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181F1A-7B4A-4703-BC54-676478DD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2FBB36-69DE-493D-BA02-FC6D6681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A90951-082D-431D-B802-9353FDB0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EA6566-C2C6-4A17-BA35-26A35E81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0A3263-4D07-4F2E-A273-65AF04B2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C44817-1632-4D5D-8A84-4258CBE72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F3CAA8-501A-4A4D-9939-420B6FCA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18656F-D7A3-459E-9AB9-C5FDC7CA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70FA05-7F41-4B6F-A60A-98AA4D4F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984210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44ECCA-E42A-4ED8-9BC1-8584461F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52EE8-A30D-41A4-96BB-C8CBE510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7DFA02-693E-460A-825C-37490AA4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deck that lands clearly.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92C921-B8BE-4F80-9C3B-E3D818BC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6223A-7C11-4008-8EC5-382D9C07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F1C23-6F41-4B24-91FC-A951FF45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5AB286-254C-4D34-9B6B-5F9A5474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929399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2026-10-01T10:55:44.8660000Z</dcterms:created>
  <dcterms:modified xsi:type="dcterms:W3CDTF">2026-10-01T10:55:44.8660000Z</dcterms:modified>
</coreProperties>
</file>