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f4992fb6fe641a8" /><Relationship Type="http://schemas.openxmlformats.org/officeDocument/2006/relationships/extended-properties" Target="/docProps/app.xml" Id="R72899c247d5045b1" /><Relationship Type="http://schemas.openxmlformats.org/officeDocument/2006/relationships/officeDocument" Target="/ppt/presentation.xml" Id="R82f64ffdb1684d3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8c42e151b4f407f"/>
  </p:sldMasterIdLst>
  <p:notesMasterIdLst>
    <p:notesMasterId xmlns:r="http://schemas.openxmlformats.org/officeDocument/2006/relationships" r:id="R00bdf41404ee483f"/>
  </p:notesMasterIdLst>
  <p:sldIdLst>
    <p:sldId xmlns:r="http://schemas.openxmlformats.org/officeDocument/2006/relationships" id="256" r:id="Rc485b2f408154b51"/>
    <p:sldId xmlns:r="http://schemas.openxmlformats.org/officeDocument/2006/relationships" id="257" r:id="R1eaa2850da8d4a4c"/>
    <p:sldId xmlns:r="http://schemas.openxmlformats.org/officeDocument/2006/relationships" id="258" r:id="Ra1376f7aca244c17"/>
    <p:sldId xmlns:r="http://schemas.openxmlformats.org/officeDocument/2006/relationships" id="259" r:id="Red5b14fdb95140f8"/>
    <p:sldId xmlns:r="http://schemas.openxmlformats.org/officeDocument/2006/relationships" id="260" r:id="R5dfb282699e04c4a"/>
    <p:sldId xmlns:r="http://schemas.openxmlformats.org/officeDocument/2006/relationships" id="261" r:id="Rc6c2d022a53a4646"/>
    <p:sldId xmlns:r="http://schemas.openxmlformats.org/officeDocument/2006/relationships" id="262" r:id="R431414422570402f"/>
    <p:sldId xmlns:r="http://schemas.openxmlformats.org/officeDocument/2006/relationships" id="263" r:id="R1466137e2e0e4b7a"/>
    <p:sldId xmlns:r="http://schemas.openxmlformats.org/officeDocument/2006/relationships" id="264" r:id="Rd31b837abe4c48f7"/>
    <p:sldId xmlns:r="http://schemas.openxmlformats.org/officeDocument/2006/relationships" id="265" r:id="R1583d5636aaf4ca2"/>
    <p:sldId xmlns:r="http://schemas.openxmlformats.org/officeDocument/2006/relationships" id="266" r:id="Rc45af99ad7b0401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d5faaa5ee834540" /><Relationship Type="http://schemas.openxmlformats.org/officeDocument/2006/relationships/slideMaster" Target="/ppt/slideMasters/slideMaster1.xml" Id="R58c42e151b4f407f" /><Relationship Type="http://schemas.openxmlformats.org/officeDocument/2006/relationships/notesMaster" Target="/ppt/notesMasters/notesMaster1.xml" Id="R00bdf41404ee483f" /><Relationship Type="http://schemas.openxmlformats.org/officeDocument/2006/relationships/presProps" Target="/ppt/presProps.xml" Id="R2d698ecd70ae4a79" /><Relationship Type="http://schemas.openxmlformats.org/officeDocument/2006/relationships/tableStyles" Target="/ppt/tableStyles.xml" Id="R44651d67f5194080" /><Relationship Type="http://schemas.openxmlformats.org/officeDocument/2006/relationships/slide" Target="/ppt/slides/slide1.xml" Id="Rc485b2f408154b51" /><Relationship Type="http://schemas.openxmlformats.org/officeDocument/2006/relationships/slide" Target="/ppt/slides/slide2.xml" Id="R1eaa2850da8d4a4c" /><Relationship Type="http://schemas.openxmlformats.org/officeDocument/2006/relationships/slide" Target="/ppt/slides/slide3.xml" Id="Ra1376f7aca244c17" /><Relationship Type="http://schemas.openxmlformats.org/officeDocument/2006/relationships/slide" Target="/ppt/slides/slide4.xml" Id="Red5b14fdb95140f8" /><Relationship Type="http://schemas.openxmlformats.org/officeDocument/2006/relationships/slide" Target="/ppt/slides/slide5.xml" Id="R5dfb282699e04c4a" /><Relationship Type="http://schemas.openxmlformats.org/officeDocument/2006/relationships/slide" Target="/ppt/slides/slide6.xml" Id="Rc6c2d022a53a4646" /><Relationship Type="http://schemas.openxmlformats.org/officeDocument/2006/relationships/slide" Target="/ppt/slides/slide7.xml" Id="R431414422570402f" /><Relationship Type="http://schemas.openxmlformats.org/officeDocument/2006/relationships/slide" Target="/ppt/slides/slide8.xml" Id="R1466137e2e0e4b7a" /><Relationship Type="http://schemas.openxmlformats.org/officeDocument/2006/relationships/slide" Target="/ppt/slides/slide9.xml" Id="Rd31b837abe4c48f7" /><Relationship Type="http://schemas.openxmlformats.org/officeDocument/2006/relationships/slide" Target="/ppt/slides/slide10.xml" Id="R1583d5636aaf4ca2" /><Relationship Type="http://schemas.openxmlformats.org/officeDocument/2006/relationships/slide" Target="/ppt/slides/slide11.xml" Id="Rc45af99ad7b0401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cbd497c6e5d470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1ab654aa0d64e84" /><Relationship Type="http://schemas.openxmlformats.org/officeDocument/2006/relationships/notesMaster" Target="/ppt/notesMasters/notesMaster1.xml" Id="Rec1d4c835fae4e2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1fea36625a244cb" /><Relationship Type="http://schemas.openxmlformats.org/officeDocument/2006/relationships/notesMaster" Target="/ppt/notesMasters/notesMaster1.xml" Id="Rb9346b2a9e684b9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47786c546dd4066" /><Relationship Type="http://schemas.openxmlformats.org/officeDocument/2006/relationships/notesMaster" Target="/ppt/notesMasters/notesMaster1.xml" Id="Rac7bf8ef0b9b4e8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1af68fa28114ec1" /><Relationship Type="http://schemas.openxmlformats.org/officeDocument/2006/relationships/notesMaster" Target="/ppt/notesMasters/notesMaster1.xml" Id="Re68e535f8baf4b6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0f2675fedf740c6" /><Relationship Type="http://schemas.openxmlformats.org/officeDocument/2006/relationships/notesMaster" Target="/ppt/notesMasters/notesMaster1.xml" Id="Rd0a3cc74c114441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863d8a1a95f472e" /><Relationship Type="http://schemas.openxmlformats.org/officeDocument/2006/relationships/notesMaster" Target="/ppt/notesMasters/notesMaster1.xml" Id="R3504d49b6204467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a5cd4358a794d3d" /><Relationship Type="http://schemas.openxmlformats.org/officeDocument/2006/relationships/notesMaster" Target="/ppt/notesMasters/notesMaster1.xml" Id="R2a1e8fb87c1e48b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6d827b86e1b4a14" /><Relationship Type="http://schemas.openxmlformats.org/officeDocument/2006/relationships/notesMaster" Target="/ppt/notesMasters/notesMaster1.xml" Id="R841e926f86274cf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ba42eafe3734487" /><Relationship Type="http://schemas.openxmlformats.org/officeDocument/2006/relationships/notesMaster" Target="/ppt/notesMasters/notesMaster1.xml" Id="R12fe94dd3348451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11578c73a714294" /><Relationship Type="http://schemas.openxmlformats.org/officeDocument/2006/relationships/notesMaster" Target="/ppt/notesMasters/notesMaster1.xml" Id="Rd9e17258a5ea416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0334a752a5c470d" /><Relationship Type="http://schemas.openxmlformats.org/officeDocument/2006/relationships/notesMaster" Target="/ppt/notesMasters/notesMaster1.xml" Id="Re594b01aba17466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f60940aa96a4fb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775d23206924435" /><Relationship Type="http://schemas.openxmlformats.org/officeDocument/2006/relationships/slideLayout" Target="/ppt/slideLayouts/slideLayout1.xml" Id="R8025de7732b441d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025de7732b441d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6c8a5e35cc48cb" /><Relationship Type="http://schemas.openxmlformats.org/officeDocument/2006/relationships/image" Target="/ppt/media/image.png" Id="R9cdef956cd3c4cee" /><Relationship Type="http://schemas.openxmlformats.org/officeDocument/2006/relationships/notesSlide" Target="/ppt/notesSlides/notesSlide1.xml" Id="Ra108d0799d524d3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d608639c434e66" /><Relationship Type="http://schemas.openxmlformats.org/officeDocument/2006/relationships/notesSlide" Target="/ppt/notesSlides/notesSlide2.xml" Id="Rc932184d3d844ce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87971d7e3e4b08" /><Relationship Type="http://schemas.openxmlformats.org/officeDocument/2006/relationships/notesSlide" Target="/ppt/notesSlides/notesSlide3.xml" Id="R679a7d34f282478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51fa741bac4bef" /><Relationship Type="http://schemas.openxmlformats.org/officeDocument/2006/relationships/notesSlide" Target="/ppt/notesSlides/notesSlide4.xml" Id="R24df53bcbb50494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40d05ca5004a67" /><Relationship Type="http://schemas.openxmlformats.org/officeDocument/2006/relationships/notesSlide" Target="/ppt/notesSlides/notesSlide5.xml" Id="Ra4be14fe5e94433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decf4e25c74390" /><Relationship Type="http://schemas.openxmlformats.org/officeDocument/2006/relationships/notesSlide" Target="/ppt/notesSlides/notesSlide6.xml" Id="Rf8857cb7a807474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0369368a3c43ab" /><Relationship Type="http://schemas.openxmlformats.org/officeDocument/2006/relationships/notesSlide" Target="/ppt/notesSlides/notesSlide7.xml" Id="R91f9ebc525e143f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6850897c0645de" /><Relationship Type="http://schemas.openxmlformats.org/officeDocument/2006/relationships/notesSlide" Target="/ppt/notesSlides/notesSlide8.xml" Id="Rabf4b023a58249d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9065623d184415" /><Relationship Type="http://schemas.openxmlformats.org/officeDocument/2006/relationships/notesSlide" Target="/ppt/notesSlides/notesSlide9.xml" Id="R7a0bd8668f204ae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dde908a41648fb" /><Relationship Type="http://schemas.openxmlformats.org/officeDocument/2006/relationships/notesSlide" Target="/ppt/notesSlides/notesSlide10.xml" Id="R20339c50b1d344d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7b9d184b0e469b" /><Relationship Type="http://schemas.openxmlformats.org/officeDocument/2006/relationships/notesSlide" Target="/ppt/notesSlides/notesSlide11.xml" Id="Rb43e527ae7c44ff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EB0301-862B-4A3E-9638-93BD017AD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6AA025-B425-4C15-B4BD-CE95D7C39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6B7A00-0A74-4F7E-BE76-C74052ABD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Chatgpt Presentation Prompt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45D0B8-757F-450F-8A0B-BBC2E5D9B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design studio uses ChatGPT to turn scattered ideas into a clear client pitch.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079FED-B5C7-4EB9-B87C-999669CD3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2FC514-A41D-4F1A-8AE6-87C9F1B7B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318F54-62A7-42E7-B93C-7B6978C41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95EF1D-6949-4C3C-8E65-0D48D4A8E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def956cd3c4cee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99648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B908F71-A366-489E-A66D-94F4616BE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102B86-0DC8-46F9-8DBC-585FEDC20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07A7F8-2FAC-42E4-8FAF-930939962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841806-D828-4D15-A79C-2D4D2EBD8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6039D0-C5C8-4BD2-B1BF-AE3D23193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chatgpt presentation prompt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7FD710-1CDE-4FC0-ACBF-6418D76AB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1B3F9E-9380-45BC-A2C4-3F360FD75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D0CF67-6689-47A9-8C2D-A466C0120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6D2E3C-7BCD-42DC-9C8B-C62FE8BDE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Collect the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AC845A-1638-464D-AA69-8E86DDA0A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E05097-782D-4B85-A003-355515A17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025AF2-40C8-46C2-8171-FDAE275C4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Slide 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C5A28A-0CB7-49BD-82F3-594CAE359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the storyline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CB3C5CA-2F2E-4E32-82E0-A5DEE5576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FD0519-603C-42A3-B946-B43E44EEE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53E581-DE08-4F59-A992-E245669CB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Copy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4A7F1BD-DCC0-4066-8CF4-D33757A88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slide copy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4CD961A-2B6C-4A11-8E79-05FE6C402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38CDA0F-797F-4080-8A63-EBADB2C42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86F77EE-11D7-46CC-8E6D-31132C3D9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Final Polish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6AFCDAF-F6D0-453F-AA08-B4C597722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visual cues</a:t>
            </a:r>
          </a:p>
        </p:txBody>
      </p:sp>
    </p:spTree>
    <p:extLst>
      <p:ext uri="{BB962C8B-B14F-4D97-AF65-F5344CB8AC3E}">
        <p14:creationId xmlns:p14="http://schemas.microsoft.com/office/powerpoint/2010/main" val="76282077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71A540-009E-47F3-8F35-A593431C8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508AE4-74AA-4933-AA7E-11CB948E6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5C5A04-1725-4BC2-AE9E-6E66498E6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E3D625-6346-4B57-9F50-95792F0D1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904C80-FE1D-441B-8B0B-3FACE9296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Use AI to shape a polished presentation from rough notes.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DE0824-C941-4C23-8B43-2A1F72605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ACE744-8735-4397-9885-5A9ECDEE3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89933193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4416483-7106-46CC-9CE4-BEB3BD986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C50787-240D-4773-9978-FA00A2ABF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8AA558-55DD-4380-BFCA-319DA9FDE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BFB290-2842-4157-9452-5E6BAF690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047E32-5FCD-4BE0-903D-9AFB5F254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chatgpt presentation prompt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A50E49-7CB2-46B3-B2FB-7DAAA097A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CD875C-04FD-410E-9856-195B93DB0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113F22-5153-44B8-B35A-B2D37A6A3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AEDF65-DF53-4210-B0C3-22201318D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chatgpt presentation prompt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92A500-6664-49C0-A95D-5D51EED78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CD5EC7-8CBB-42F6-847A-CF7243358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267D86-8B66-4A5B-844B-2132721DE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7D4E18-41FE-41F6-98BB-957CFE16B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A0117D-D86B-4337-9DD8-5E9D3C29A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Use AI to shape a polished presentation f…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B02DF23-4442-4396-A0CB-4D6F039BF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CEAC9EA-E5D2-4F61-B0E8-D5B197478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91B9C4-6D39-4211-A085-29AADF7A0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3737D4-50EB-4381-9E53-5C17737CC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865CB9-FE45-4000-940C-F2B6FC6FE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Business: Review with the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5E0AAA9-FD27-408B-BD85-520AE1A85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81564449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33E50B5-8F99-4E97-BAF8-CD5F0CE12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A99B5B-0BD1-49B0-93E5-FE453CDE1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CB1F63-95A8-48E0-A3C1-D7A72A8F6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31E547-E3FB-4B01-A2B6-32FFD4925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F3AF9E-6131-4958-A7CE-868C7E08F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3F9AA1-5199-4590-B0E7-AEEB032B0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A4A9DC-F5BB-4A8D-82E9-69DE5166A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088AC1-4E65-4B5F-B121-EEC4EB466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2B3D30-7720-4907-A1EF-D154A87CF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Collect the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A642C5-0FDC-4355-9FB2-5027C3BC6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60A8B1-4177-42B6-9985-A80E1F84F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21A8FF1-9456-4D0F-8097-9F618E2A2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801718-C994-4FE0-844C-60E6D2267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the storyline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40A58C-8815-41E1-BD36-1701E723D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E3606D-3FD3-4AF1-B67E-3FCEE59AA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2109C2-BFB9-4797-A3D7-2311CE711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469A6D6-FF79-4BE7-9BAC-B083606AD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Refine slide copy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504345-A0C5-4520-A381-A13498886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7C1C45-5E80-4DC3-A646-0D8690017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BF25E0A-F17D-4E51-ABF9-89B7E2DB1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6D6D701-9C89-4589-97D8-7DECE1CCE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visual cues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51D3678-B8DC-460E-9F6C-F4B5144AB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EFA68B3-AC9F-4098-96A4-C9CEDA8E5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EC9E52B-9366-453B-B12F-3F95A3FEE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5E45117-3D69-4EAE-B30B-FCF4491B8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with the team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F1C1CAB-6DB9-4AAD-987B-74A2D65DF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97135740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94708FB-8A0C-46A8-BA0E-B8301A16A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52BC86-D9A6-4542-884A-B42B8108A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D7C7EC-345B-42B0-897D-F7FDFCC25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E9EBC4-19CE-4765-AEE5-D7F4B6008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91F201-8214-42BE-ADE9-0DF476A41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chatgpt presentation prompt: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252B03-B80A-4444-9615-50E0149CD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88359C-0595-49E5-97DB-0D4C32611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82D273-058E-4420-AB6C-0088CF750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E923A7-34EE-44EB-9E8B-ED4B9D6E0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369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Ideas are scattered across messages and documents.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A574F9-D75F-473D-9B4D-F0A9451FB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86686D-F452-4653-AC15-0742B8FEC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4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Slides sound inconsistent from one section to the next.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592E0E3-6AEF-4A5E-BEC6-1454C7135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51600C-01D7-4208-BAC8-569FB7D92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8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team spends too long rewriting the same points.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39A3AA-2290-4FC7-9B7A-89969F9CA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60871E-C82D-48C2-B5E6-3CB356AA8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6F09B1-1B34-4CD9-A79E-D3A3C95DD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F2D813-D355-4020-9EB9-F2D918D72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30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follows a clear, client-friendly flow.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E5C724-D7C9-4D78-9B41-FC2E62347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2A50BD4-C099-4608-B05D-2082F2DD8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0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Slide text feels concise and aligned with the goal.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D156EAC-46FF-4616-B10B-5CEA2656A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D06F343-1E41-43AB-A425-F6B7A85A5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40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review and adjust content more easily.</a:t>
            </a:r>
          </a:p>
        </p:txBody>
      </p:sp>
    </p:spTree>
    <p:extLst>
      <p:ext uri="{BB962C8B-B14F-4D97-AF65-F5344CB8AC3E}">
        <p14:creationId xmlns:p14="http://schemas.microsoft.com/office/powerpoint/2010/main" val="57883540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E28567F-33FA-4255-B49A-D03FA9CA4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73409B-AA01-4D4B-BB27-7332272A3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CD8074-D520-4FD7-BE85-D657D1994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3DB70D-B15E-4D05-80C1-8FD4FEB5A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CE6104-9AE5-4D49-8979-165F62495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BC060A-DDDE-444C-8FE2-8E2B32BA1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154ED2-A3D5-4974-B7AF-F6A0C6714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D24EA8-C822-4702-B76C-37BB0D210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BABD91-612A-4E57-AD60-10D7BE7C9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DESIGN LEADS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D51047-76D1-40A6-8731-F1D3A3E78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faster way to turn project notes into a clean presentation.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256401-5EF8-4316-A251-E6DF6B1EC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97E376-1352-431F-B3F4-2450AF426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12FC95-4EB3-49E1-9A3E-DFE1EDB5C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8F0C08-D76F-4FBA-B6CC-23AB1332E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STARTUP FOUNDERS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4EB370-A480-44FD-A8EE-8772AB4D6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structure for pitching an idea to clients or investors.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1F745A-1222-41AD-BC12-21AD3718A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2770A9-D536-4F70-8EC1-A2A64FE17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37696CB-E4BF-413F-AEDD-D5AF4F5C2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BEABAA7-D9EA-4C01-9CD3-B530D4D76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MARKETING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D0297A8-1DA2-4DFE-8A36-F5F947337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consistent messaging across slides, notes, and talking points.</a:t>
            </a:r>
          </a:p>
        </p:txBody>
      </p:sp>
    </p:spTree>
    <p:extLst>
      <p:ext uri="{BB962C8B-B14F-4D97-AF65-F5344CB8AC3E}">
        <p14:creationId xmlns:p14="http://schemas.microsoft.com/office/powerpoint/2010/main" val="102041851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C07B68C-7DFC-47C8-AB0E-2969E6BFB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B0C7B1-03DB-4D00-9620-86E58479B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9F7A20-85FD-44AC-9A9D-C2ACAEF05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045BB9-AF61-41B3-9897-ACEADCE08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B30A8A-8911-4854-88FF-BF903531F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F73E85-2745-4D39-B704-B83258E76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B96E67-D12F-4756-8584-E0D43EE79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18BB13-6C5E-4343-873D-54DF1A69A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2D85C3-DF56-4922-B0B4-B0572CC12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9D0F0A-A293-4FA9-9969-32E63F931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036635A-91D8-4B72-9C45-6075F8E02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Collect the brief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0AFA02-A4DA-43A1-B380-F70A4E86D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4DEE7F-F1E6-4473-BA2E-6E6A82A75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A49828-4EB1-4545-A7C8-23CFB8A00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7C8A35-6AC2-46EF-B560-B105BA3CD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BBD1F4-3C0B-40DA-B322-28C2F2387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7DBF97-3199-4E65-AF0A-F424BDF8C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the storyline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F5B3664-B066-4943-A514-3D5263E3E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C4A8E58-05F4-41F4-AEA1-15149C357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F75F3C7-8CF6-48CA-BDA4-53F963825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4AB18EF-74EA-482C-9933-83ACEAF02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7C54B44-262B-4D00-B4E1-1556EE381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A59015C-58AE-4BAA-AC4C-AA05ACCC5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Refine slide copy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5075354-93D0-4F0F-86A8-8DBC403CC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081163F-BC89-4B7C-84E6-91B8F2F49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7CD9075-FD8C-4312-A82C-7954A559C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9498167-6386-4CB9-AEEA-3F5ECDF7F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1C15045-36D8-4AD8-A6DA-BA28C2176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51261BE-0235-46D0-9CCC-5D795A017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visual cues</a:t>
            </a:r>
          </a:p>
        </p:txBody>
      </p:sp>
    </p:spTree>
    <p:extLst>
      <p:ext uri="{BB962C8B-B14F-4D97-AF65-F5344CB8AC3E}">
        <p14:creationId xmlns:p14="http://schemas.microsoft.com/office/powerpoint/2010/main" val="12563614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9D31773-4C32-4A90-88AC-C20BFFF5C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00BFF2-2E6B-4A7A-8F13-EB6194D28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5F904E-7A86-4D5C-8C47-A3E98BFA2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ED2043-BED8-4E7F-8E36-433DE2A74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EE8EC1-8E3C-41D7-ADE0-6F53F60DD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chatgpt presentation prompt: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08C253-A9A5-4756-AFC3-A86F4AFBB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8C465F-0EB0-40C8-A570-C990E9882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95BCFF-B64E-400F-9D0E-BC0079792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752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studio turn rough project notes into a presentation that feels clear and ready to share?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637AF8-34BB-491D-ADAB-3F4DC22AB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8BD5CA-FD9E-4AB5-9122-134ADD16E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C36C1F-724E-4EDF-8EAC-1F1F2C829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27F78E-1976-4AFF-99C4-726DD627E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the storyline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64B026E-1878-40FF-AE52-2ED8D7E31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CC64FC-7B92-4060-9CEE-9CA360D5D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ED5ABF2-8DB5-42AD-8E46-4259BAC6C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Refine slide copy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29BEDF-E469-4F2D-A332-BDCE59774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020BDD-9ED2-4C6D-BB7C-197E71FE1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2AA9C85-9BEB-4866-8E39-B3F5BA840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with the team</a:t>
            </a:r>
          </a:p>
        </p:txBody>
      </p:sp>
    </p:spTree>
    <p:extLst>
      <p:ext uri="{BB962C8B-B14F-4D97-AF65-F5344CB8AC3E}">
        <p14:creationId xmlns:p14="http://schemas.microsoft.com/office/powerpoint/2010/main" val="26360509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E82E48A-038A-4221-A35B-1A38B6E85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9FEDAC-2256-41E1-90DC-6A26A8243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157AE7-75EE-4AC4-B51E-E1A07B403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EA7956-727C-4C38-ABB7-804CAA3A5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D484A3-80B5-41DF-8B1D-E2787F352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chatgpt presentation prompt: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9904E7-B809-4958-9F86-F2507BFFE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9C36D0-2920-4BD3-963F-2B36BD20A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B4531F-785C-464F-B8A1-B3C50228F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A25E5C-30C9-4843-836F-8118EA9E3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Collect the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37BEDE-19E2-493B-B6FF-17782FB0A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969E9C-DF87-4F91-B0C5-0C93B010C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7FEB54-B024-4CA3-BA0C-06C529C5D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218AFB-19EE-4B14-A03D-83E706472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62074B8-6065-4A9D-9478-F2443500F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the storyline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A4F28E-92F3-4B1C-B404-AF42F1682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177348-8FB2-450E-9A56-1FC59D38D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0174D2-661B-40D3-A514-FA2CE2255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7D43654-2670-4DD6-8E0E-ED34B672A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A277FEA-1720-4A70-A152-3600D0434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Refine slide copy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AA393C5-4ACE-45C5-9638-D65320141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0C7DF0C-5D50-4F9D-A00E-FA5A216EB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AF9DCA3-140A-40BE-94EC-53D71E20F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C898AAE-4F34-45AA-A31E-FBB1E0DDB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C96E1FB-C4F2-470E-BE0D-9AC6128E8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with the team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557C01C-34A1-4D05-AD00-9596C192B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6591566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EA0F10-19DE-4794-8130-F709EE838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34DF08-382E-48AF-BF0A-2A8FFAF7C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DAEE1A-5D2C-47A6-B3DE-4ECA3F48B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rough notes to a polished pitch.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2F75CE-4321-4F92-9906-30A9C0920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CFEE31-E470-4D91-968C-A339DF50A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187AB5-A928-48AE-9C25-E2F748AF2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B7AB64-D788-447A-8F42-BAE2DEF0D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1896757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2026-10-01T10:29:25.1760000Z</dcterms:created>
  <dcterms:modified xsi:type="dcterms:W3CDTF">2026-10-01T10:29:25.1760000Z</dcterms:modified>
</coreProperties>
</file>