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df511665ab496f" /><Relationship Type="http://schemas.openxmlformats.org/officeDocument/2006/relationships/extended-properties" Target="/docProps/app.xml" Id="R56e7d6ef04bf49ef" /><Relationship Type="http://schemas.openxmlformats.org/officeDocument/2006/relationships/officeDocument" Target="/ppt/presentation.xml" Id="R6952ef695d2d4b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34195f219a4502"/>
  </p:sldMasterIdLst>
  <p:notesMasterIdLst>
    <p:notesMasterId xmlns:r="http://schemas.openxmlformats.org/officeDocument/2006/relationships" r:id="R457968a36c424e46"/>
  </p:notesMasterIdLst>
  <p:sldIdLst>
    <p:sldId xmlns:r="http://schemas.openxmlformats.org/officeDocument/2006/relationships" id="256" r:id="R2937d4d67299453a"/>
    <p:sldId xmlns:r="http://schemas.openxmlformats.org/officeDocument/2006/relationships" id="257" r:id="Re64d27d1d8f34a17"/>
    <p:sldId xmlns:r="http://schemas.openxmlformats.org/officeDocument/2006/relationships" id="258" r:id="R423f640d86a24896"/>
    <p:sldId xmlns:r="http://schemas.openxmlformats.org/officeDocument/2006/relationships" id="259" r:id="R4b868befe5c74b77"/>
    <p:sldId xmlns:r="http://schemas.openxmlformats.org/officeDocument/2006/relationships" id="260" r:id="Ra4a8436f8a9a4655"/>
    <p:sldId xmlns:r="http://schemas.openxmlformats.org/officeDocument/2006/relationships" id="261" r:id="Rc5e69c3b0d5f4519"/>
    <p:sldId xmlns:r="http://schemas.openxmlformats.org/officeDocument/2006/relationships" id="262" r:id="R8bab2aba565843f9"/>
    <p:sldId xmlns:r="http://schemas.openxmlformats.org/officeDocument/2006/relationships" id="263" r:id="R099ff76ac0144160"/>
    <p:sldId xmlns:r="http://schemas.openxmlformats.org/officeDocument/2006/relationships" id="264" r:id="Rd6d4999fe7b74120"/>
    <p:sldId xmlns:r="http://schemas.openxmlformats.org/officeDocument/2006/relationships" id="265" r:id="Rdc7af2a038594c75"/>
    <p:sldId xmlns:r="http://schemas.openxmlformats.org/officeDocument/2006/relationships" id="266" r:id="R3c179224ed5a41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0550ddb10040a6" /><Relationship Type="http://schemas.openxmlformats.org/officeDocument/2006/relationships/slideMaster" Target="/ppt/slideMasters/slideMaster1.xml" Id="R5b34195f219a4502" /><Relationship Type="http://schemas.openxmlformats.org/officeDocument/2006/relationships/notesMaster" Target="/ppt/notesMasters/notesMaster1.xml" Id="R457968a36c424e46" /><Relationship Type="http://schemas.openxmlformats.org/officeDocument/2006/relationships/presProps" Target="/ppt/presProps.xml" Id="R4bbf9a44c26c4bf5" /><Relationship Type="http://schemas.openxmlformats.org/officeDocument/2006/relationships/tableStyles" Target="/ppt/tableStyles.xml" Id="Rc08201b9346f4cd8" /><Relationship Type="http://schemas.openxmlformats.org/officeDocument/2006/relationships/slide" Target="/ppt/slides/slide1.xml" Id="R2937d4d67299453a" /><Relationship Type="http://schemas.openxmlformats.org/officeDocument/2006/relationships/slide" Target="/ppt/slides/slide2.xml" Id="Re64d27d1d8f34a17" /><Relationship Type="http://schemas.openxmlformats.org/officeDocument/2006/relationships/slide" Target="/ppt/slides/slide3.xml" Id="R423f640d86a24896" /><Relationship Type="http://schemas.openxmlformats.org/officeDocument/2006/relationships/slide" Target="/ppt/slides/slide4.xml" Id="R4b868befe5c74b77" /><Relationship Type="http://schemas.openxmlformats.org/officeDocument/2006/relationships/slide" Target="/ppt/slides/slide5.xml" Id="Ra4a8436f8a9a4655" /><Relationship Type="http://schemas.openxmlformats.org/officeDocument/2006/relationships/slide" Target="/ppt/slides/slide6.xml" Id="Rc5e69c3b0d5f4519" /><Relationship Type="http://schemas.openxmlformats.org/officeDocument/2006/relationships/slide" Target="/ppt/slides/slide7.xml" Id="R8bab2aba565843f9" /><Relationship Type="http://schemas.openxmlformats.org/officeDocument/2006/relationships/slide" Target="/ppt/slides/slide8.xml" Id="R099ff76ac0144160" /><Relationship Type="http://schemas.openxmlformats.org/officeDocument/2006/relationships/slide" Target="/ppt/slides/slide9.xml" Id="Rd6d4999fe7b74120" /><Relationship Type="http://schemas.openxmlformats.org/officeDocument/2006/relationships/slide" Target="/ppt/slides/slide10.xml" Id="Rdc7af2a038594c75" /><Relationship Type="http://schemas.openxmlformats.org/officeDocument/2006/relationships/slide" Target="/ppt/slides/slide11.xml" Id="R3c179224ed5a41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e2f5c450864a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59fedb13754ad6" /><Relationship Type="http://schemas.openxmlformats.org/officeDocument/2006/relationships/notesMaster" Target="/ppt/notesMasters/notesMaster1.xml" Id="R1e8cfeb2112e4e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fb745703b74a34" /><Relationship Type="http://schemas.openxmlformats.org/officeDocument/2006/relationships/notesMaster" Target="/ppt/notesMasters/notesMaster1.xml" Id="R89caedb5249d45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5983c68ed348d0" /><Relationship Type="http://schemas.openxmlformats.org/officeDocument/2006/relationships/notesMaster" Target="/ppt/notesMasters/notesMaster1.xml" Id="R7acb903e06594c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6baaef24fe4c6d" /><Relationship Type="http://schemas.openxmlformats.org/officeDocument/2006/relationships/notesMaster" Target="/ppt/notesMasters/notesMaster1.xml" Id="R52847ea7b04840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ff998e2a9240dc" /><Relationship Type="http://schemas.openxmlformats.org/officeDocument/2006/relationships/notesMaster" Target="/ppt/notesMasters/notesMaster1.xml" Id="R3909e38abb9847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65a92641ed4791" /><Relationship Type="http://schemas.openxmlformats.org/officeDocument/2006/relationships/notesMaster" Target="/ppt/notesMasters/notesMaster1.xml" Id="Rac808d04556444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c59430c7344ea9" /><Relationship Type="http://schemas.openxmlformats.org/officeDocument/2006/relationships/notesMaster" Target="/ppt/notesMasters/notesMaster1.xml" Id="R2522abfa84d54f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214fbbb71e4871" /><Relationship Type="http://schemas.openxmlformats.org/officeDocument/2006/relationships/notesMaster" Target="/ppt/notesMasters/notesMaster1.xml" Id="R3f8b5877b8d645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dfdf00f70e4696" /><Relationship Type="http://schemas.openxmlformats.org/officeDocument/2006/relationships/notesMaster" Target="/ppt/notesMasters/notesMaster1.xml" Id="Rf2e67c73022543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219efccd5f4ed2" /><Relationship Type="http://schemas.openxmlformats.org/officeDocument/2006/relationships/notesMaster" Target="/ppt/notesMasters/notesMaster1.xml" Id="Raa8f353161fd44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1618ab037a4c0c" /><Relationship Type="http://schemas.openxmlformats.org/officeDocument/2006/relationships/notesMaster" Target="/ppt/notesMasters/notesMaster1.xml" Id="Rfa21d7e6cc5f45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6ede92bd9e41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205b4a80fe4351" /><Relationship Type="http://schemas.openxmlformats.org/officeDocument/2006/relationships/slideLayout" Target="/ppt/slideLayouts/slideLayout1.xml" Id="R941ec605f95046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1ec605f95046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4a122184c4cf9" /><Relationship Type="http://schemas.openxmlformats.org/officeDocument/2006/relationships/image" Target="/ppt/media/image.png" Id="R144973062a7e4574" /><Relationship Type="http://schemas.openxmlformats.org/officeDocument/2006/relationships/notesSlide" Target="/ppt/notesSlides/notesSlide1.xml" Id="Rc95a0deb5ebb4e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a143e983d4bcd" /><Relationship Type="http://schemas.openxmlformats.org/officeDocument/2006/relationships/notesSlide" Target="/ppt/notesSlides/notesSlide2.xml" Id="R4b616efa16a042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70a969dee48fb" /><Relationship Type="http://schemas.openxmlformats.org/officeDocument/2006/relationships/notesSlide" Target="/ppt/notesSlides/notesSlide3.xml" Id="R1f4dafd8363943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b27a8eb084acd" /><Relationship Type="http://schemas.openxmlformats.org/officeDocument/2006/relationships/notesSlide" Target="/ppt/notesSlides/notesSlide4.xml" Id="R6ed09c0bb96943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d2a2df8e04be3" /><Relationship Type="http://schemas.openxmlformats.org/officeDocument/2006/relationships/notesSlide" Target="/ppt/notesSlides/notesSlide5.xml" Id="R20316f45cc234d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72eaaab1b4b63" /><Relationship Type="http://schemas.openxmlformats.org/officeDocument/2006/relationships/notesSlide" Target="/ppt/notesSlides/notesSlide6.xml" Id="Rb609a474d6e04b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6770f2ca44fe8" /><Relationship Type="http://schemas.openxmlformats.org/officeDocument/2006/relationships/notesSlide" Target="/ppt/notesSlides/notesSlide7.xml" Id="R4dcd74f20b5d49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6512593814746" /><Relationship Type="http://schemas.openxmlformats.org/officeDocument/2006/relationships/notesSlide" Target="/ppt/notesSlides/notesSlide8.xml" Id="Rfffc7ed6357640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88ab02bed4332" /><Relationship Type="http://schemas.openxmlformats.org/officeDocument/2006/relationships/notesSlide" Target="/ppt/notesSlides/notesSlide9.xml" Id="R10f91224764840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e075f313874c68" /><Relationship Type="http://schemas.openxmlformats.org/officeDocument/2006/relationships/notesSlide" Target="/ppt/notesSlides/notesSlide10.xml" Id="R23944580f67a4c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85986689714968" /><Relationship Type="http://schemas.openxmlformats.org/officeDocument/2006/relationships/notesSlide" Target="/ppt/notesSlides/notesSlide11.xml" Id="Rb2691d28ad2543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F23B5-8454-4EA4-850F-6D80B4A4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A3B6E-7A47-4E23-B946-AA76ABD3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18ED3-2BE8-4969-B528-E49FD213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Prompt For Creating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39CF1-2C97-47A7-BC9E-5EA4EBF4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idea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D7490-6BBB-4E7C-8305-034E5D50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361A1-CF0D-4CBA-A449-0F277B6F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8653A-017E-4855-B156-ED4D6DA7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0DFD9-E863-4D5F-9266-3F82B10E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973062a7e457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769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3FCCF8-1182-466E-B73C-76D1C263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65F42-AC18-4B88-88D6-830A6EE9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5AF2B-DD70-4492-8518-582BB9C1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703A7-49FD-44C6-9F7C-27724F6F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7A1FB-A077-4B80-9218-D9AD566F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prompt for creating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36616-5D32-48DF-9A49-BA53FEF5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9F0286-6EB2-4E4E-A720-445AF847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4CF8B-E9C5-424F-AAEE-90A5A3C1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49C88-01D0-4125-8AD9-7CFCE577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0B539-05D3-4BBB-800B-C9AE4E8A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443450-EF99-43EF-8E49-04EA57A0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A322B5-5B52-4950-AA9B-8E5DA4CE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93580-71EF-4981-BA6D-943BD4F9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inputs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815E1-DADC-4CC8-960E-8FF0827B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06CFF3-8A23-49F5-B53F-C4AEF750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2F788-C709-41E1-AE7D-D9D9D62E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85E845-F380-46AE-AC1B-B423D94F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0F8411-FA99-4E4F-91E1-6C6D9BFB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60882-5B59-4E47-AD51-D9121621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7D659-5C05-4F42-B93F-FE459113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5DC62-AC3D-4981-B4CD-D6962291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</p:spTree>
    <p:extLst>
      <p:ext uri="{BB962C8B-B14F-4D97-AF65-F5344CB8AC3E}">
        <p14:creationId xmlns:p14="http://schemas.microsoft.com/office/powerpoint/2010/main" val="1465796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2056C0-0B1D-4402-8A42-F4C204D8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55B66-DC7C-4269-B340-FD3520B6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DF4DD3-4241-4D0C-BE5E-36079ABB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5B5EE-CB41-45AB-AB06-4CE4FF60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5C653-EFB1-4491-8A84-F7FD706B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deck for a launch-ready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02091-A3E8-43FF-AC25-94291783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894D8-78BE-48EE-90AC-1B308374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19509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C9E2C-9D5C-459E-8936-7514B1FF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56387-E117-4E2A-AA02-928F6A71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7722D9-25E9-4EC8-8722-32615260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6AD48-07E3-47BA-BE42-146F1F32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6EC5C-1674-4F76-9D4E-559CE531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chatgpt prompt for creating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BC7B93-A058-4423-880C-09BAF9ED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31E730-41FF-4A44-9B3B-2A5126610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6AB62-82FA-46E2-AE15-528ED36F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9ED90-302F-4F1B-9BA6-24CC3FD2A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prompt for creating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ECE697-9F7A-41F9-BE6A-71B42374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5AFFD-C232-4468-A1B5-224FF96F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738ED-F17F-4AC6-9DB3-0CA93DC4A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662736-05B7-4912-830E-E05B708F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C7F850-AC6F-4FCD-91A1-8EBAA7A3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deck for a launch-ready pit…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596259-6D89-45B4-8DFE-5D538882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EE8A54-4FC7-49A2-9D05-31D12363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9C9C5-1E25-4C76-85F7-5DDD36B9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CDD50-63BF-4677-BD0A-A3711EB2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01E0FC-3461-4012-8B4E-F219151E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F8DD89-6F23-4915-9F83-D6DA22FF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027114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B04925-7011-4672-B1EE-29B5D46F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394A6-FCE2-4E50-B0E0-9EDD6F68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B8589B-1F9F-4B78-8B9D-9F18FE36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10A15-D29F-40F0-9BD4-44B6C1DC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A5C9F-A058-4F06-BEE6-536177550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83D21D-1071-4BF9-9210-7F8A598A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0FEF7-509A-4D66-BE69-7DF5DBD1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3CCCB-9294-436E-8354-036E4223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9B263-7200-4C38-B4DC-DB8F3769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E3E16-1318-4CAC-87CB-0A87C631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333ED8-9B07-4685-ABD4-05853BB1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43AD3-13C9-43C6-A918-A98E5E76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31425-C518-427F-9EF8-D23E5596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inputs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AD94F-BAE9-4105-B476-3CFFCE81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D0E70A-84A9-432E-BBEC-283CE1D7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A3E6A5-E744-4494-9F02-77CE8A0A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4F5B88-2CC0-4BC9-A4C5-9C864FA5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9F8A0-438D-4A6F-A900-8FA30499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6AA73-113D-4FA4-A9C2-22587CEC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F1ECCF-2DA4-43F6-B8C8-8FAA7AC6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6BDA18-6C53-4BBB-BF11-E83792FE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97537A-DD88-44E0-AF19-8D5C0B75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C7D0E6-AE81-4126-ACB2-54E623B0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16180F-3BF7-4B77-817E-2D31D8C3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6B6FB2-482B-462F-B574-7395B0AC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8DB3FF-1729-44B2-8824-746B3192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772183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43EA6E-57D1-4463-8A51-A5104A6E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386F9-8840-47A5-8CA7-ADFBB1F0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0B52C2-65A5-4228-AEFB-0C4DDCEE4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98A60-705B-4B8A-9ED7-0FC62CF9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DD226-312C-45E3-9028-AF2DE8F9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prompt for creating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AD1DB-269C-47DE-893B-DF8CADF0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798988-9094-4DFC-9DF2-461FF86D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6FE56-EE07-4FC2-8B78-4FCEDC53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D8FD6-4142-4441-BAF9-03BB7E5E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E074E1-B1F5-4A2B-B38A-D992719D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C51529-4087-4054-89EE-95499EAF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generic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B0CA0A-BB63-4FBA-83BF-8BF52170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E700D-6BAD-4AF2-9FD9-C47AD022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spends too long rewriting copy.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10402F-DDC2-4955-9285-3F00F811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9C30AE-65AB-4068-8A37-023859D7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BA51CF-37E8-4FBB-9FF3-C3208AD9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6E235E-7036-4CFD-9152-75D2F8C5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a clear slide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4BA7E-6DEB-485A-BBFF-F05B7BDF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1186D0-9BDE-4377-A7CA-FC3E42C7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focused, usable prompt guidance.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C99690-BA09-412D-97FD-268CB4C9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F21C3E-331F-4B4E-BDB7-EA8B8F05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refine faster.</a:t>
            </a:r>
          </a:p>
        </p:txBody>
      </p:sp>
    </p:spTree>
    <p:extLst>
      <p:ext uri="{BB962C8B-B14F-4D97-AF65-F5344CB8AC3E}">
        <p14:creationId xmlns:p14="http://schemas.microsoft.com/office/powerpoint/2010/main" val="33567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262587-C08B-4C40-B089-5F2E90B3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A42BB-792D-4CDD-8DA9-03FC391E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3D51D3-C631-4981-8B92-E7406BA4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1EB67-09AB-467B-8428-0E5B8E66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699B3-0662-4A7D-80FA-0C98FA27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BAB40-18C1-48D8-B5E1-2750EEB4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5173FD-ACDB-4581-8E16-5E7866A7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71835-F9A0-4A3A-8497-87AF05C6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1A506-1B1F-4707-BCC7-DCCA78F9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CDBB3-3822-40FE-A4E9-1D287016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scattered notes into a sharp pitch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19B934-6ACB-443B-9970-AA6E5F36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B110E-3580-40A9-8213-45D83B65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1CE9D-BBCE-4199-BC43-B9BF2D0F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81F40-675F-432E-8276-2D6C9481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A3DDC5-8C79-40DF-96FC-0B110FD4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structure for presenting a new feature or roadmap.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7EE88D-DC1D-435E-85FA-D95F167E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FB896B-DF68-4DC2-A4C0-2BABB9E3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19921C-F513-41EF-A16A-DE1D311D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9EA113-4E2C-4E2E-8878-D991C40E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AGENCY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639869-941E-416B-AAD1-C42AAA31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prompt to speed up first-draft presentation copy.</a:t>
            </a:r>
          </a:p>
        </p:txBody>
      </p:sp>
    </p:spTree>
    <p:extLst>
      <p:ext uri="{BB962C8B-B14F-4D97-AF65-F5344CB8AC3E}">
        <p14:creationId xmlns:p14="http://schemas.microsoft.com/office/powerpoint/2010/main" val="19865624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4930C80-8571-44E0-84FE-41C2A7B9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3DD189-BC84-4023-A7C1-0B95D145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B7549-F042-46D3-A9E9-83A9A0687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B2929-6430-4E19-B71B-4CABACBE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A4B5A-DC02-4004-B5B2-71585B76E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B9D31-9822-4FBA-9EF0-07532D36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4AE5C-4975-4F93-B67A-43132E0F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58677-7EC3-478F-92F8-9DD0A61A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627F9E-F05A-493A-B03A-39C5030A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916490-07E8-48BD-8AA1-2847A8B0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58037-4E4F-44C2-9CE0-2DE42065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78F4F3-6675-4801-94D9-7F077683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5026A-FC67-426A-BA85-7EE4B0D9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769E7F-48FF-4DFA-ACD8-8704AA8C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31AF5A-C0A5-4EF4-94BF-FBA7D22D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D9479E-2429-47F6-99A4-46DE4D64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E6181-79EA-4DF1-9C59-70808E46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inputs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AA30F9-34FA-4D41-B14B-D8411A89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A72BDD-B677-4CEA-AB3B-5374AFFC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CEDE58-7020-4BF8-A657-7E786E76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838CFC-4620-4AB5-B4E1-380A5DA3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100C60-94B2-4BF4-90C9-442ADDA9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01FCBB-E638-43F5-8AB3-C1C6F013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A51C09-E46F-424F-A49B-3941A8AA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E493DC-9449-4659-8C7E-18A66C8C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DFB8A8-99C8-443D-9A7E-5D5A1355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34473D-8F86-4D93-8240-DD0746B2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061CDE-2C2C-4BC3-89E2-B09FA90A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63F475-3FDC-4A91-B57A-BFA791739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</p:spTree>
    <p:extLst>
      <p:ext uri="{BB962C8B-B14F-4D97-AF65-F5344CB8AC3E}">
        <p14:creationId xmlns:p14="http://schemas.microsoft.com/office/powerpoint/2010/main" val="19091384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92FD12-2238-43D3-A8BE-3E57C71B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66C80-8EB4-4A6E-A9F5-A5EAAE7C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325FD-B991-48E9-8C4C-C74BE338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20F2E-987C-4D16-86A0-C9855F22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EE917-14BF-4F79-B2B2-A15B05A0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4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prompt for creating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7B570-7C36-4C8D-A40D-01CA2DB0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870441-DA3E-4F03-BE25-D59E0146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E67F0-0743-478B-9A1F-C59EF955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idea into a polished presentation outline?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A32580-EBE7-45F4-B92E-1FD1270D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3C9D83-4768-4921-A852-8FA053EB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7AD195-1E24-497A-A413-9C4808BE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5A372-2C81-4149-BD8F-EA52F44A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inputs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3D1AD-7BC5-43C6-B33E-933A24C84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82ECEF-DAEF-421B-AD2C-C6FAF631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A5EEE-0F84-4449-9AD9-28F86979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42822-7624-4038-B07D-5107C1FD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8D7F9-ECDD-47D3-B52C-271B84A8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7E06C-CF7D-4B62-A458-014160EB2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86263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9C2D02-B4AD-4CCE-912E-80BEAD9E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A6821-9972-4754-8046-D295BBDE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7546EE-8D96-4815-A093-097C8C28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1F693D-CEA8-4FA4-9F0D-C506A8FE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5BB2D-8817-4B51-BC15-6D4653AC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prompt for creating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962CC7-179A-44C0-A372-2A06A510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7CFA4-05BD-473E-9994-36848600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14C27E-382D-47A1-BA1D-E6C75123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7BADF-79A1-469D-949A-2F2319A1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80AAF5-68E3-4FFF-837B-69289DC2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ABAFE-1F7D-4F95-8215-9A36F3DE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F2129-8EDD-408A-9802-82432538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3746C0-88FD-4561-AD87-95F27CF6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E7B921-B24E-462C-946D-832EC14F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inputs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17F2F-649C-4DF1-BEE7-0A9A9A717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2369C-B273-446A-89BA-3B8C69BD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E1A69-6D84-4D6E-B2D1-C29F3996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421FAF-FAF0-4B6A-94A6-5FA81A2E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49C7AE-9929-4137-B7BB-6D02628D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2BA3F5-2E86-4DA1-B94C-0B5B4132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3E098D-852B-4559-A458-8F708F11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7B46E4-551A-43C4-9C38-7C719928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FD0E5C-8177-40B9-8BD4-4097C8D8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7DA069-AD5E-4BF8-8271-16A79DD7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84A4C2-D093-44E7-9FD8-7F339717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0187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86310-0963-47D3-89AB-4C907B3E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19B1C-8292-4EF2-8887-2A2FA0A8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64C36-B0A1-4984-BF9F-D2AC8B48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prompts to shape a cleaner first draft.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594F6-67B9-41DA-B795-C11ACA6A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5BF9B1-82CA-4CC8-AD70-8937D9D6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D804E-7BDF-4C13-A35D-8FF86852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D6B5C-3249-47DB-8036-274C2225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38878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2026-10-02T00:25:49.0040000Z</dcterms:created>
  <dcterms:modified xsi:type="dcterms:W3CDTF">2026-10-02T00:25:49.0040000Z</dcterms:modified>
</coreProperties>
</file>