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fa4d42eec064132" /><Relationship Type="http://schemas.openxmlformats.org/officeDocument/2006/relationships/extended-properties" Target="/docProps/app.xml" Id="R1a60dc3ba593490e" /><Relationship Type="http://schemas.openxmlformats.org/officeDocument/2006/relationships/officeDocument" Target="/ppt/presentation.xml" Id="R8129ad895e2d432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5af8ce838a14399"/>
  </p:sldMasterIdLst>
  <p:notesMasterIdLst>
    <p:notesMasterId xmlns:r="http://schemas.openxmlformats.org/officeDocument/2006/relationships" r:id="R4f4c1ae5668c48db"/>
  </p:notesMasterIdLst>
  <p:sldIdLst>
    <p:sldId xmlns:r="http://schemas.openxmlformats.org/officeDocument/2006/relationships" id="256" r:id="R5a54eb5d776e4f86"/>
    <p:sldId xmlns:r="http://schemas.openxmlformats.org/officeDocument/2006/relationships" id="257" r:id="R513cef4d171143b6"/>
    <p:sldId xmlns:r="http://schemas.openxmlformats.org/officeDocument/2006/relationships" id="258" r:id="R442aef61eb9848ed"/>
    <p:sldId xmlns:r="http://schemas.openxmlformats.org/officeDocument/2006/relationships" id="259" r:id="Rfa889a9738234058"/>
    <p:sldId xmlns:r="http://schemas.openxmlformats.org/officeDocument/2006/relationships" id="260" r:id="R1cc79a87590e41b4"/>
    <p:sldId xmlns:r="http://schemas.openxmlformats.org/officeDocument/2006/relationships" id="261" r:id="Ra80551860fa14020"/>
    <p:sldId xmlns:r="http://schemas.openxmlformats.org/officeDocument/2006/relationships" id="262" r:id="Rf39bbed7a0124b88"/>
    <p:sldId xmlns:r="http://schemas.openxmlformats.org/officeDocument/2006/relationships" id="263" r:id="R36e80fbdf5164aaa"/>
    <p:sldId xmlns:r="http://schemas.openxmlformats.org/officeDocument/2006/relationships" id="264" r:id="Rc9aad4c9b4ed483c"/>
    <p:sldId xmlns:r="http://schemas.openxmlformats.org/officeDocument/2006/relationships" id="265" r:id="Rb2f66a464eea47d7"/>
    <p:sldId xmlns:r="http://schemas.openxmlformats.org/officeDocument/2006/relationships" id="266" r:id="R443c9b19f3094c8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c75ac7133ca4a17" /><Relationship Type="http://schemas.openxmlformats.org/officeDocument/2006/relationships/slideMaster" Target="/ppt/slideMasters/slideMaster1.xml" Id="R95af8ce838a14399" /><Relationship Type="http://schemas.openxmlformats.org/officeDocument/2006/relationships/notesMaster" Target="/ppt/notesMasters/notesMaster1.xml" Id="R4f4c1ae5668c48db" /><Relationship Type="http://schemas.openxmlformats.org/officeDocument/2006/relationships/presProps" Target="/ppt/presProps.xml" Id="R29b60cf53bb44fb9" /><Relationship Type="http://schemas.openxmlformats.org/officeDocument/2006/relationships/tableStyles" Target="/ppt/tableStyles.xml" Id="R228a7c7e7ba44724" /><Relationship Type="http://schemas.openxmlformats.org/officeDocument/2006/relationships/slide" Target="/ppt/slides/slide1.xml" Id="R5a54eb5d776e4f86" /><Relationship Type="http://schemas.openxmlformats.org/officeDocument/2006/relationships/slide" Target="/ppt/slides/slide2.xml" Id="R513cef4d171143b6" /><Relationship Type="http://schemas.openxmlformats.org/officeDocument/2006/relationships/slide" Target="/ppt/slides/slide3.xml" Id="R442aef61eb9848ed" /><Relationship Type="http://schemas.openxmlformats.org/officeDocument/2006/relationships/slide" Target="/ppt/slides/slide4.xml" Id="Rfa889a9738234058" /><Relationship Type="http://schemas.openxmlformats.org/officeDocument/2006/relationships/slide" Target="/ppt/slides/slide5.xml" Id="R1cc79a87590e41b4" /><Relationship Type="http://schemas.openxmlformats.org/officeDocument/2006/relationships/slide" Target="/ppt/slides/slide6.xml" Id="Ra80551860fa14020" /><Relationship Type="http://schemas.openxmlformats.org/officeDocument/2006/relationships/slide" Target="/ppt/slides/slide7.xml" Id="Rf39bbed7a0124b88" /><Relationship Type="http://schemas.openxmlformats.org/officeDocument/2006/relationships/slide" Target="/ppt/slides/slide8.xml" Id="R36e80fbdf5164aaa" /><Relationship Type="http://schemas.openxmlformats.org/officeDocument/2006/relationships/slide" Target="/ppt/slides/slide9.xml" Id="Rc9aad4c9b4ed483c" /><Relationship Type="http://schemas.openxmlformats.org/officeDocument/2006/relationships/slide" Target="/ppt/slides/slide10.xml" Id="Rb2f66a464eea47d7" /><Relationship Type="http://schemas.openxmlformats.org/officeDocument/2006/relationships/slide" Target="/ppt/slides/slide11.xml" Id="R443c9b19f3094c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6aadd7dc154e9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e3cf3c8bc6649a8" /><Relationship Type="http://schemas.openxmlformats.org/officeDocument/2006/relationships/notesMaster" Target="/ppt/notesMasters/notesMaster1.xml" Id="R27122f2530e740a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89d41c9eb51427f" /><Relationship Type="http://schemas.openxmlformats.org/officeDocument/2006/relationships/notesMaster" Target="/ppt/notesMasters/notesMaster1.xml" Id="R8fb401e6638d468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a2c1504fc84448e" /><Relationship Type="http://schemas.openxmlformats.org/officeDocument/2006/relationships/notesMaster" Target="/ppt/notesMasters/notesMaster1.xml" Id="R2f94a90445314f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17a4c7eb02d4c2c" /><Relationship Type="http://schemas.openxmlformats.org/officeDocument/2006/relationships/notesMaster" Target="/ppt/notesMasters/notesMaster1.xml" Id="R1c4fa4c44e284f8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7f249a2d9484101" /><Relationship Type="http://schemas.openxmlformats.org/officeDocument/2006/relationships/notesMaster" Target="/ppt/notesMasters/notesMaster1.xml" Id="Rd356ed453711462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8831c048eb44328" /><Relationship Type="http://schemas.openxmlformats.org/officeDocument/2006/relationships/notesMaster" Target="/ppt/notesMasters/notesMaster1.xml" Id="R3e69a1d8793945c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0dead0313004ad5" /><Relationship Type="http://schemas.openxmlformats.org/officeDocument/2006/relationships/notesMaster" Target="/ppt/notesMasters/notesMaster1.xml" Id="R8c2c617ed7be447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469f67e9d2d408a" /><Relationship Type="http://schemas.openxmlformats.org/officeDocument/2006/relationships/notesMaster" Target="/ppt/notesMasters/notesMaster1.xml" Id="Ra78f094bdab345c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f68340daf0841a7" /><Relationship Type="http://schemas.openxmlformats.org/officeDocument/2006/relationships/notesMaster" Target="/ppt/notesMasters/notesMaster1.xml" Id="Rbb61e820434046e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b5baa13b8c64e58" /><Relationship Type="http://schemas.openxmlformats.org/officeDocument/2006/relationships/notesMaster" Target="/ppt/notesMasters/notesMaster1.xml" Id="R4d84770c18384c6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04884ca81724e2d" /><Relationship Type="http://schemas.openxmlformats.org/officeDocument/2006/relationships/notesMaster" Target="/ppt/notesMasters/notesMaster1.xml" Id="R37ba9ffd196341c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49c5bfac0d434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c2b1363536345d3" /><Relationship Type="http://schemas.openxmlformats.org/officeDocument/2006/relationships/slideLayout" Target="/ppt/slideLayouts/slideLayout1.xml" Id="Rff8b4578cdd1492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f8b4578cdd1492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9a729d51ac48fe" /><Relationship Type="http://schemas.openxmlformats.org/officeDocument/2006/relationships/image" Target="/ppt/media/image.png" Id="Rb2810c45a0ce4473" /><Relationship Type="http://schemas.openxmlformats.org/officeDocument/2006/relationships/notesSlide" Target="/ppt/notesSlides/notesSlide1.xml" Id="R05da3760a2b34c2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14ed17418547f7" /><Relationship Type="http://schemas.openxmlformats.org/officeDocument/2006/relationships/notesSlide" Target="/ppt/notesSlides/notesSlide2.xml" Id="R5739cfff138a4a1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baba5e83bf4632" /><Relationship Type="http://schemas.openxmlformats.org/officeDocument/2006/relationships/notesSlide" Target="/ppt/notesSlides/notesSlide3.xml" Id="R95ca6e448299441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236bc75a214744" /><Relationship Type="http://schemas.openxmlformats.org/officeDocument/2006/relationships/notesSlide" Target="/ppt/notesSlides/notesSlide4.xml" Id="Rcbf4cfc2ae9b4b4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fa585d66a549eb" /><Relationship Type="http://schemas.openxmlformats.org/officeDocument/2006/relationships/notesSlide" Target="/ppt/notesSlides/notesSlide5.xml" Id="R1469939f06c244a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416bbb11c04b82" /><Relationship Type="http://schemas.openxmlformats.org/officeDocument/2006/relationships/notesSlide" Target="/ppt/notesSlides/notesSlide6.xml" Id="R5e1bf2e1583e426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96d6043606466d" /><Relationship Type="http://schemas.openxmlformats.org/officeDocument/2006/relationships/notesSlide" Target="/ppt/notesSlides/notesSlide7.xml" Id="R17a169c321534f2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88ebf790c74e10" /><Relationship Type="http://schemas.openxmlformats.org/officeDocument/2006/relationships/notesSlide" Target="/ppt/notesSlides/notesSlide8.xml" Id="Rc663915bc6444d8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a0fbdd17844590" /><Relationship Type="http://schemas.openxmlformats.org/officeDocument/2006/relationships/notesSlide" Target="/ppt/notesSlides/notesSlide9.xml" Id="R46fc50e195604e1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49dbd53b524fe1" /><Relationship Type="http://schemas.openxmlformats.org/officeDocument/2006/relationships/notesSlide" Target="/ppt/notesSlides/notesSlide10.xml" Id="Re8873407b6934d4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5f75c385e64256" /><Relationship Type="http://schemas.openxmlformats.org/officeDocument/2006/relationships/notesSlide" Target="/ppt/notesSlides/notesSlide11.xml" Id="R3809e56312ed439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A1D4BF-F282-4D1C-95BD-689087D50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01AAAA-C147-435C-8C3F-A3CFC13C7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9347C6-9D00-43DD-9CAC-B622E412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Chatgpt Prompt For Presentation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FDEF1D-7707-4909-9454-11A6F0C50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launch team uses AI to shape a clear, engaging opening script.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694A85-D56F-46A7-8521-70571A355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E3A440-5E32-46D9-A688-D3590D3B5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44CF23-D864-440E-9E7A-E50419C8F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2E933E-7050-497A-AD88-77183BC0C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810c45a0ce447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8010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C7F8BC-6BEC-435A-B960-FDC494FDC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4E5C09-575A-4D0D-ACC3-3787DC01F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8FA74B-4486-4371-A014-C5D9DA3BE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544FEC-D293-463E-B9A9-0B07D577A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5DD1C4-41AC-4195-85FD-F542F5692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chatgpt prompt for presentation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D94E46-247C-432E-BDBD-28384A5AE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C33FCB-7F3E-4291-AE9B-A45579AA8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836B3B-D729-4BC3-95DF-A531C3CEB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D27671-6849-4F0F-BF79-E41946038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A53ED4-B3AF-4B11-96C1-B33FE0404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347B14-6F7A-42BD-9336-733ED7013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54FF01-5292-400F-900A-C9A485660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Script Draft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5EAA14-BE72-4D86-A6CE-28CB785AA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talking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772650-5260-48BF-989C-F4BA132E5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0F5A92-835A-4752-BAA5-019E9B9A3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CAEB66-3B49-4A72-932C-58BE991E0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Voice Polish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907CC2-768A-4444-AD94-DA69C23EF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slide scripts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BA24A9-66DA-4D93-9D64-A9D460C40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89E42C-C239-4D9E-A985-7F37853C8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D152E7-EFB9-4561-B3D5-292EC7B5E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578EC7-327A-4D6A-B441-33939B17B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tone and pacing</a:t>
            </a:r>
          </a:p>
        </p:txBody>
      </p:sp>
    </p:spTree>
    <p:extLst>
      <p:ext uri="{BB962C8B-B14F-4D97-AF65-F5344CB8AC3E}">
        <p14:creationId xmlns:p14="http://schemas.microsoft.com/office/powerpoint/2010/main" val="9763188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7804FF-AE31-4812-9BFC-79796E366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D9AC50-FB7A-422E-92CA-7A1C07207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A97A95-B65D-4913-A0FA-1FB38B74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E86A85-9F6A-4975-BFC1-3ACA15ED6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7DD9D3-2E30-4E05-A8D1-C2F7BC939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rough notes into a polished presentation narrative.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FF497F-396A-4B48-8552-DD22D5ECE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0CAFF2-52CC-43E8-B35F-DC8030335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397584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A7B8BD-EAFA-4421-BC5B-C435494CA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CA92FA-1414-4857-8D38-6FA32998A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CC863B-E0DB-4224-8DDF-6C33EABB6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7D88DA-28F5-44D4-9091-7B4B41E84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4496A2-2EBB-40CE-87D1-8EAD32921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chatgpt prompt for presentation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56249E-28AB-4369-A90F-DCEE6E01A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C35BF8-5126-4539-A187-4182B9C55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8BCE91-5AE3-47ED-8A51-173CBABD2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456FA5-BE11-4F0F-AE55-D2D6CBB3C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chatgpt prompt for presentation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85A75A-F741-44C5-9F0D-C29654B3E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468E10-6C29-4F9E-AEAF-9C00E4C2C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6B9BBE-DAE2-464D-8120-913A9D6A4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0FF9A3-90B0-410F-A961-A74596598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8E4686-BF7C-4B40-AFE9-62DB6611E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notes into a polished presenta…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2EF38B-6EB8-4316-B800-1419A5C54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0B6A26-3B69-4822-8BDF-6005E3496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EE0B4F-5C2D-4847-B8B4-E2A6341E2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AD444D-7819-4CC5-98DA-5686B4B94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FF1191-8D71-4130-B7A9-C3DE0A27B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Review for clarity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B9C949-760E-44A4-900E-87E04874E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72654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F6C8A4C-FBAB-4150-8CFE-E6DFA08B8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F69802-6224-4126-8BE9-1AA16B5A6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1985B2-F3CD-4DAF-A045-36AD2E7C6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339B54-E70F-4B1B-81A8-F21531E2A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1296E4-1317-402B-9E96-62448FFD2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9DE96F-3E40-4298-8F21-F555B3413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31117B-C91B-4C6F-91F2-F59B98EFD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3AC237-0079-48BF-BBF9-2AEE812D9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6F283F-4A81-40E2-A590-346710A36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36EF6D-89F9-4736-BC1D-C01569824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BCA21A-F49A-4952-A6DB-22CB6DF9D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77B87D-A429-4938-9DBA-6B49437DA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E90534-DACC-466D-B4E5-76B1910B8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key talking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5645B8-1CA4-40DB-BF26-5E441DF65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B3CCE9-7F86-4E5E-B2CD-840B14939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6BF553-3E37-409A-8B10-0D3524AF3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016A21-FB69-4418-A609-0145DE239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slide scripts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38E10E-74EB-4126-AFAD-C888B6D71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06EA76-BF9A-447F-A319-AF2EC575D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3509A2-FAE2-40DD-9254-BD469E397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C5DB93-2A85-4BA0-9868-7FD418C57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tone and pacing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44F89C-3858-4429-896B-DF88FDBB3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20D79C-2B77-4894-8EBA-4FEF2E39A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9F5982-FDFF-4949-9FD3-E2A2C6D64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B70D525-6980-400F-94DF-1837673CA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628C48B-2390-45EE-8F75-03FA8FD1B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901362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4BC317-B4C8-4873-AFB4-0A78BE250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0A951E-2AC2-4BB6-8DE8-8FF47E1F8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607BBD-7C6B-4287-9860-2711D8061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77294C-5CDB-4005-AF35-E5D2EE971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6921D0-A10A-4C5F-80BC-9CAEB48B4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chatgpt prompt for presentation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7CAE12-DAF5-44F8-9FD4-DEF21AF1B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3030B8-540F-421B-BE8F-1AE6EAD7B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EF1223-0F0A-4B0F-9B63-B04C5E903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63C189-5131-4A6B-85FB-0A7A5967B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2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stay scattered across meeting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071765-AE17-493F-A272-F4A57FA64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95625B-1148-44CE-9C53-3FD8995D5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opening sounds too formal and flat.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C5C6CF-6271-4AB3-A663-4B93C2F07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DCE258-789B-408F-B86B-6909E3FFC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 transitions feel unclear during rehearsal.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348210-D0C0-499A-86C7-47A4065E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AC4184-1C8C-4638-B702-A9DCD03CC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31C26B-E825-47C1-B961-7AB075C60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53FCF0-7651-45B4-BECE-C16212F17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9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follows a clear beginning, middle, and end.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09A0E2-1683-41B8-ABE4-C65D07F11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DF46BE-F509-40CB-90E6-6CF89ED96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the speaker's point.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FC6BCB-7DA5-47BD-B68A-119FEDFA9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E251F7-4E35-48B9-9F28-A1DFE89FF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presents with a more natural flow.</a:t>
            </a:r>
          </a:p>
        </p:txBody>
      </p:sp>
    </p:spTree>
    <p:extLst>
      <p:ext uri="{BB962C8B-B14F-4D97-AF65-F5344CB8AC3E}">
        <p14:creationId xmlns:p14="http://schemas.microsoft.com/office/powerpoint/2010/main" val="8434003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13F1F6-3E54-40E2-85EF-CBB931FF4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1CF109-5B37-4252-91DD-6DD687897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D73E76-9A1F-4A00-8E7C-9DC17FAD6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723832-9D0F-429A-8B05-EC0401B96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A46F2F-8D71-44A4-89F0-6CFD38805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C214EB-4703-40DF-AA16-048DE1C2F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891002-7689-4C1F-B8C1-1FBAD3250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817C45-3C23-4A5D-B58D-01A1DB001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A647BC-4829-4207-A90E-1B0E0F325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MUSEUM 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5F8E42-4242-4054-AE48-13A98837E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explain the exhibit story to visitors.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4D1968-87E4-451C-A95F-E73DD52F6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1A20BD-EF29-4B1D-AD84-FBA5E1982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890FF6-76C1-4FE8-BA3D-078C0ABAD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64CFDC-2CFC-439F-9072-C2943E484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EVENT HOSTS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8E0543-CB43-47BD-AB5D-57FDF6BCC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speaker notes that keep the opening smooth and confident.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935745-CC41-4CB2-9355-1A88A2714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180128-930C-4E0B-80E1-1C5C07D0B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F86495-F122-4EA9-945E-5ABB5D5DD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EB5355-069E-4D46-A3C0-563A94342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73ADC5-0456-4FA9-8D3B-5C538C72E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consistent script that matches the launch message.</a:t>
            </a:r>
          </a:p>
        </p:txBody>
      </p:sp>
    </p:spTree>
    <p:extLst>
      <p:ext uri="{BB962C8B-B14F-4D97-AF65-F5344CB8AC3E}">
        <p14:creationId xmlns:p14="http://schemas.microsoft.com/office/powerpoint/2010/main" val="2172082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BF22B59-5F79-4FCE-A79E-F86E07412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C65B3D-A564-4104-A306-6B8F01D86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477DA7-11CB-4BB2-B2B7-5EC4FD500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69B89F-AC71-4CF3-9C9B-56BC4E66B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E11DD9-C13C-493D-9AC7-554C0C47E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4F1AB7-0E38-4EE8-92DD-7D1C9E477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7C2728-39E9-416A-AD96-864A7A638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FAE67B-9C80-4FAB-9C82-F6BEC8513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30E544-D42F-4268-B615-D388E3A69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98D3BD-2801-4027-9856-42A160B1E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A1143B-399F-4F84-9B2B-F7ED5790B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14FC34-346B-44B5-A861-DF0F9C8AB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44D466-AFD6-4D31-A7F0-BB4FD35EF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CC132D-E589-4157-BC42-5A914AE48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2461A6-E8B8-4E34-ABAD-0C795D651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2B0140-0271-4C52-8FF7-718B31D6B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4F3884-B33A-48F8-9382-DADE9E1AC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key talking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AFCA5B-756B-4511-A87C-F7F3E3F22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15A2AA-84F7-43F9-B35E-A503F4070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B86584-6B79-4276-B64E-C02FBFA5D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D09B5A-165E-4DC2-A598-35A470945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E6D116-49A1-4F78-80F7-452138E7F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7EF2D4-BEC7-4D4C-8940-B482DEFC0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slide scripts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0EBF6C-8CD4-436A-9108-BD12BBA67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BB99E9-5CEF-458C-B3A2-2158A3370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B7B8BA-89E2-49A0-93D0-E638212AE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D3F0225-DB23-4353-BA53-74AE90C9E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2C05169-5D01-4642-881A-1CC11244B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C370B87-F1FD-4D30-B225-F64AEC894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tone and pacing</a:t>
            </a:r>
          </a:p>
        </p:txBody>
      </p:sp>
    </p:spTree>
    <p:extLst>
      <p:ext uri="{BB962C8B-B14F-4D97-AF65-F5344CB8AC3E}">
        <p14:creationId xmlns:p14="http://schemas.microsoft.com/office/powerpoint/2010/main" val="8914378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767F38-060E-4E4E-9280-FBF8E39AC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18D864-DC7F-4130-8C65-586316251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0EF4E9-71BE-4937-9BB2-9BC3D6102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3F4383-111D-437B-82D5-7207C37F2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0ABB0F-1CB4-4D0B-BD11-E4244FE9E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71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chatgpt prompt for presentation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2D6463-D263-4AEA-A1C7-2131D02F2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AD8BAF-5D8A-45F9-B438-2E4CCFA2D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BBC4FF-1EFF-4313-B780-E56721B6A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launch team turn rough notes into a script that feels natural and focused?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3FABB4-2A0E-4BD3-BC19-C3CA909E2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8F7EC3-5125-451F-AD0C-5F26C964B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307ED4-9839-41B2-8909-AF9D0B094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DDBA4F-6150-44B2-BF8F-45B9BFA41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key talking points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6DA620-D6DE-448C-A412-2D0AEC7A1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9D64BC-9C73-4110-AECB-E74731568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008427-706E-4939-AA36-1459FC4B9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slide scripts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4BC180-8619-4649-9A54-09FB94CF9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61ADBE-C03B-47DF-9226-07DC7823C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8E118B-BE82-40F9-8CCC-DBA698B4A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</p:spTree>
    <p:extLst>
      <p:ext uri="{BB962C8B-B14F-4D97-AF65-F5344CB8AC3E}">
        <p14:creationId xmlns:p14="http://schemas.microsoft.com/office/powerpoint/2010/main" val="8794055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0F098F7-AECD-43D9-9EF6-0894ACBAB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D0E2A8-0376-478B-A2F7-7A312D22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F0E495-82E4-4667-B799-92CBD1CEB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EBEE55-6F19-48E2-9666-95DB5B34C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4F17FD-7262-4EBC-A927-B6E738910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chatgpt prompt for presentation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F91C45-93AB-43CF-B816-525B7A19A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94BD4C-AC84-47EA-BDE0-15BE554E5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0D5E4D-B48B-4203-B061-217717832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E36E8E-BFAE-43FD-937E-90E7970C8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BC14CE-D784-4450-896D-40B3F22E8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118FCE-42AF-47F7-9661-F13C57531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2AC6B5-C822-4ABA-BA57-4D2B766BB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686C45-0A92-4425-9674-E197CD485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30B88D-0E39-4C36-9F17-70ACE7C82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key talking points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E7EE60-637A-4BF9-934F-1384ACA54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FCE795-2B4A-431F-837A-3DAF4F38F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B6FF93-5FCF-41DE-97CF-8FD873E32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6FF32C-3030-48AE-8AC5-6BD02EBE0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E0EA66-922C-4355-991B-171299E0C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slide scripts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206496-D6E2-4FAA-A8DF-9BCC325D5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B976FF-6833-47B7-829F-298D4EC80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31712F-88F8-4D33-B71E-E9A576030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087CED-C937-4E81-B98C-F678926C3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B9BBAC0-8C6B-4AB4-82CF-3E35993E9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EE3DF49-36D8-4E78-9553-77B484288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3474475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6C6E83-8800-4434-8CB6-E0939182D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C53C88-ADCB-44A9-B699-7957CD664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DCED9C-E88F-4909-84D7-73D03A22E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every slide into a clear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EB3C47-0911-4D83-BDBF-9B3787E21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46B97C-E72E-47DB-9FA3-86F084E07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6312B8-93E9-475D-BEAE-851DD08B5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94D7B1-88DA-45D7-A0D1-44A434AAF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651594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2026-10-01T22:37:39.6320000Z</dcterms:created>
  <dcterms:modified xsi:type="dcterms:W3CDTF">2026-10-01T22:37:39.6320000Z</dcterms:modified>
</coreProperties>
</file>