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14ebc03f2a44f14" /><Relationship Type="http://schemas.openxmlformats.org/officeDocument/2006/relationships/extended-properties" Target="/docProps/app.xml" Id="R54ae4b45509a40b5" /><Relationship Type="http://schemas.openxmlformats.org/officeDocument/2006/relationships/officeDocument" Target="/ppt/presentation.xml" Id="Rd2308b418df94f8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966021bc5f04b03"/>
  </p:sldMasterIdLst>
  <p:notesMasterIdLst>
    <p:notesMasterId xmlns:r="http://schemas.openxmlformats.org/officeDocument/2006/relationships" r:id="Rfd588cffbc314a1e"/>
  </p:notesMasterIdLst>
  <p:sldIdLst>
    <p:sldId xmlns:r="http://schemas.openxmlformats.org/officeDocument/2006/relationships" id="256" r:id="R1471735a61db4c5f"/>
    <p:sldId xmlns:r="http://schemas.openxmlformats.org/officeDocument/2006/relationships" id="257" r:id="Ra7dd957f3f6d4961"/>
    <p:sldId xmlns:r="http://schemas.openxmlformats.org/officeDocument/2006/relationships" id="258" r:id="R2394002891ef46b7"/>
    <p:sldId xmlns:r="http://schemas.openxmlformats.org/officeDocument/2006/relationships" id="259" r:id="Rced05203a34d476d"/>
    <p:sldId xmlns:r="http://schemas.openxmlformats.org/officeDocument/2006/relationships" id="260" r:id="R4cbf2c1bbd174d33"/>
    <p:sldId xmlns:r="http://schemas.openxmlformats.org/officeDocument/2006/relationships" id="261" r:id="R0f21ba5a86a64388"/>
    <p:sldId xmlns:r="http://schemas.openxmlformats.org/officeDocument/2006/relationships" id="262" r:id="R3f07f2bf2b804a1c"/>
    <p:sldId xmlns:r="http://schemas.openxmlformats.org/officeDocument/2006/relationships" id="263" r:id="R8e2bda674b2147bb"/>
    <p:sldId xmlns:r="http://schemas.openxmlformats.org/officeDocument/2006/relationships" id="264" r:id="R329c18be96de418a"/>
    <p:sldId xmlns:r="http://schemas.openxmlformats.org/officeDocument/2006/relationships" id="265" r:id="R54cb146807d64ee8"/>
    <p:sldId xmlns:r="http://schemas.openxmlformats.org/officeDocument/2006/relationships" id="266" r:id="Re6dd63c3683b49b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937e8223ffb4fcd" /><Relationship Type="http://schemas.openxmlformats.org/officeDocument/2006/relationships/slideMaster" Target="/ppt/slideMasters/slideMaster1.xml" Id="R3966021bc5f04b03" /><Relationship Type="http://schemas.openxmlformats.org/officeDocument/2006/relationships/notesMaster" Target="/ppt/notesMasters/notesMaster1.xml" Id="Rfd588cffbc314a1e" /><Relationship Type="http://schemas.openxmlformats.org/officeDocument/2006/relationships/presProps" Target="/ppt/presProps.xml" Id="R289a6edba97b44be" /><Relationship Type="http://schemas.openxmlformats.org/officeDocument/2006/relationships/tableStyles" Target="/ppt/tableStyles.xml" Id="Rc652efa774b04524" /><Relationship Type="http://schemas.openxmlformats.org/officeDocument/2006/relationships/slide" Target="/ppt/slides/slide1.xml" Id="R1471735a61db4c5f" /><Relationship Type="http://schemas.openxmlformats.org/officeDocument/2006/relationships/slide" Target="/ppt/slides/slide2.xml" Id="Ra7dd957f3f6d4961" /><Relationship Type="http://schemas.openxmlformats.org/officeDocument/2006/relationships/slide" Target="/ppt/slides/slide3.xml" Id="R2394002891ef46b7" /><Relationship Type="http://schemas.openxmlformats.org/officeDocument/2006/relationships/slide" Target="/ppt/slides/slide4.xml" Id="Rced05203a34d476d" /><Relationship Type="http://schemas.openxmlformats.org/officeDocument/2006/relationships/slide" Target="/ppt/slides/slide5.xml" Id="R4cbf2c1bbd174d33" /><Relationship Type="http://schemas.openxmlformats.org/officeDocument/2006/relationships/slide" Target="/ppt/slides/slide6.xml" Id="R0f21ba5a86a64388" /><Relationship Type="http://schemas.openxmlformats.org/officeDocument/2006/relationships/slide" Target="/ppt/slides/slide7.xml" Id="R3f07f2bf2b804a1c" /><Relationship Type="http://schemas.openxmlformats.org/officeDocument/2006/relationships/slide" Target="/ppt/slides/slide8.xml" Id="R8e2bda674b2147bb" /><Relationship Type="http://schemas.openxmlformats.org/officeDocument/2006/relationships/slide" Target="/ppt/slides/slide9.xml" Id="R329c18be96de418a" /><Relationship Type="http://schemas.openxmlformats.org/officeDocument/2006/relationships/slide" Target="/ppt/slides/slide10.xml" Id="R54cb146807d64ee8" /><Relationship Type="http://schemas.openxmlformats.org/officeDocument/2006/relationships/slide" Target="/ppt/slides/slide11.xml" Id="Re6dd63c3683b49b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b3097d608e347e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7075a4c8de14f6a" /><Relationship Type="http://schemas.openxmlformats.org/officeDocument/2006/relationships/notesMaster" Target="/ppt/notesMasters/notesMaster1.xml" Id="R044bb1703b6c4e1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fb21561a51c414d" /><Relationship Type="http://schemas.openxmlformats.org/officeDocument/2006/relationships/notesMaster" Target="/ppt/notesMasters/notesMaster1.xml" Id="Racfafe26b5e2455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7c80090e36948ec" /><Relationship Type="http://schemas.openxmlformats.org/officeDocument/2006/relationships/notesMaster" Target="/ppt/notesMasters/notesMaster1.xml" Id="Rcfa332db2290482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eaa266352a24354" /><Relationship Type="http://schemas.openxmlformats.org/officeDocument/2006/relationships/notesMaster" Target="/ppt/notesMasters/notesMaster1.xml" Id="R8a26fa77d3af494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900b823c6c84f4f" /><Relationship Type="http://schemas.openxmlformats.org/officeDocument/2006/relationships/notesMaster" Target="/ppt/notesMasters/notesMaster1.xml" Id="R0f5fca69198b431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1c18f0bc1b1412e" /><Relationship Type="http://schemas.openxmlformats.org/officeDocument/2006/relationships/notesMaster" Target="/ppt/notesMasters/notesMaster1.xml" Id="Ref0e58746ed64fe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657e9c1abd44235" /><Relationship Type="http://schemas.openxmlformats.org/officeDocument/2006/relationships/notesMaster" Target="/ppt/notesMasters/notesMaster1.xml" Id="R78f94c90543c4fb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bc08a53afd140cd" /><Relationship Type="http://schemas.openxmlformats.org/officeDocument/2006/relationships/notesMaster" Target="/ppt/notesMasters/notesMaster1.xml" Id="R1b5e566a155e4ad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f319d0301654704" /><Relationship Type="http://schemas.openxmlformats.org/officeDocument/2006/relationships/notesMaster" Target="/ppt/notesMasters/notesMaster1.xml" Id="Rcb48efc37d614da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f726ac137ec46c2" /><Relationship Type="http://schemas.openxmlformats.org/officeDocument/2006/relationships/notesMaster" Target="/ppt/notesMasters/notesMaster1.xml" Id="R8c254a37d8274d4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b464d9192de4f87" /><Relationship Type="http://schemas.openxmlformats.org/officeDocument/2006/relationships/notesMaster" Target="/ppt/notesMasters/notesMaster1.xml" Id="R82200f41d38a487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95a1c7a76d040c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0bd14842f894797" /><Relationship Type="http://schemas.openxmlformats.org/officeDocument/2006/relationships/slideLayout" Target="/ppt/slideLayouts/slideLayout1.xml" Id="Rdbb4b493fb9a483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bb4b493fb9a483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48a94d9e7b419f" /><Relationship Type="http://schemas.openxmlformats.org/officeDocument/2006/relationships/image" Target="/ppt/media/image.png" Id="Rd16627390ad5446c" /><Relationship Type="http://schemas.openxmlformats.org/officeDocument/2006/relationships/notesSlide" Target="/ppt/notesSlides/notesSlide1.xml" Id="R5908fc06dc5c45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2e6d5a6d66450f" /><Relationship Type="http://schemas.openxmlformats.org/officeDocument/2006/relationships/notesSlide" Target="/ppt/notesSlides/notesSlide2.xml" Id="Rec4987e4ac40476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874f5dfc974925" /><Relationship Type="http://schemas.openxmlformats.org/officeDocument/2006/relationships/notesSlide" Target="/ppt/notesSlides/notesSlide3.xml" Id="R1dfda06d87c8457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d546debd22493c" /><Relationship Type="http://schemas.openxmlformats.org/officeDocument/2006/relationships/notesSlide" Target="/ppt/notesSlides/notesSlide4.xml" Id="R8eed312fd25f47a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7684c711424e38" /><Relationship Type="http://schemas.openxmlformats.org/officeDocument/2006/relationships/notesSlide" Target="/ppt/notesSlides/notesSlide5.xml" Id="R7d4f3d508a564e7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eea36815404bf4" /><Relationship Type="http://schemas.openxmlformats.org/officeDocument/2006/relationships/notesSlide" Target="/ppt/notesSlides/notesSlide6.xml" Id="R7471ff9a4888406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c01158fa9b484b" /><Relationship Type="http://schemas.openxmlformats.org/officeDocument/2006/relationships/notesSlide" Target="/ppt/notesSlides/notesSlide7.xml" Id="R5ac9e8258073481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0e8540a9504963" /><Relationship Type="http://schemas.openxmlformats.org/officeDocument/2006/relationships/notesSlide" Target="/ppt/notesSlides/notesSlide8.xml" Id="R52860fd02642437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59dc6e1f014975" /><Relationship Type="http://schemas.openxmlformats.org/officeDocument/2006/relationships/notesSlide" Target="/ppt/notesSlides/notesSlide9.xml" Id="Rd198ec71849d4c4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669747509a4f37" /><Relationship Type="http://schemas.openxmlformats.org/officeDocument/2006/relationships/notesSlide" Target="/ppt/notesSlides/notesSlide10.xml" Id="Rff486976ee54482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ae9d68f9cd4a6c" /><Relationship Type="http://schemas.openxmlformats.org/officeDocument/2006/relationships/notesSlide" Target="/ppt/notesSlides/notesSlide11.xml" Id="R395386094e32446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0F94E4-08C1-4649-B5B2-AAD4EE254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3B2193-DBC1-4805-B0AF-91981EA20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C3B8C9-3E57-4741-B198-063B8A5F3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Chatgpt Prompt To Create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25E47D-7451-4EAF-9861-D7C0C185F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bakery owner uses a prompt to turn a launch idea into a clear investor deck.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298B80-B2E3-4A63-B227-1CD681D19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2AF46F-A27F-4F30-A7E2-A4C50C267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75343C-73AA-4487-8606-954863F85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863066-F6EF-4D25-A1A2-B74992F1F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6627390ad5446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97065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8B00DA-7132-4B53-9A6A-193B78BAA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BDE778-A928-491B-BA83-138D7174F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BDB9B0-A074-403F-AB85-297FFD0E9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91CB42-0352-4D49-BADB-5ECBE2254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0EC9A3-B863-4D82-A182-410D42F28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chatgpt prompt to create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CF098D-07CD-4A12-8B02-61D96B4CB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19EC48-6AE7-4906-A65E-6D5B03F5A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E27354-1BCC-4189-A471-B234EC39D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68D929-E1C1-4484-84CA-5B3AE342D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9D0CFB-6058-4E14-9197-B2965F0DA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2D4345-7BE9-4736-8910-0EB97204C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B58F33-9C95-484E-A71E-34E564ECC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Prompt Draft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EA16AE-70CF-4362-A16D-289EE7783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key facts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343A89-D0BA-48D7-B214-F5C3F6DAC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D95C88-690A-4A1B-8FAB-085AE5E8A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455407-ED9E-48C4-BBE1-D366DF552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911B70-82EA-4B80-BE13-12D8359FE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Generate slide outline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E4A01D-48F5-4020-BEAA-E698956AF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4A43E1-8230-4082-AF3B-00F18106B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506E64-4396-4F2B-8978-EED41E41A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DE86E3-28BD-4584-A5EB-05D4FC1F5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the wording</a:t>
            </a:r>
          </a:p>
        </p:txBody>
      </p:sp>
    </p:spTree>
    <p:extLst>
      <p:ext uri="{BB962C8B-B14F-4D97-AF65-F5344CB8AC3E}">
        <p14:creationId xmlns:p14="http://schemas.microsoft.com/office/powerpoint/2010/main" val="13474689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0C3EE4-6E1B-43A9-8FF8-0992F8353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206090-00F5-480C-9644-A1E7134D3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9E31C1-A8FF-4A96-8203-C3D5A3099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2CCB23-7A3C-47C2-A896-CDBF3DD6B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DBE842-2EA5-45F7-A0DB-CBF928B15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Prompt-driven slides for a small business pitch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DBCE21-0DB5-4C13-ACF0-AC3333E2B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A4AA1F-5171-43CF-94B9-384CEAB5D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7186494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2AB1BD-FF0C-48AB-B3A5-CC00C5754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54199A-7B10-4534-AEA8-FE68A6975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15B6BD-431D-4347-B0C3-85FD291FD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2B47FE-DBAD-48CC-BE43-4D8B20312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A0DA61-67E7-4134-AA0E-C7C93C371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chatgpt prompt to create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376DA2-AB16-45AE-AB02-347109E7E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3C2133-4A80-4D9B-9975-1ABAE4310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21E680-4B16-4A64-A35F-5BDBD5439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113243-8938-4D92-9C63-C0EFC3F20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chatgpt prompt to create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6330C5-952C-430E-8D14-8C58CAF2B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EDA88E-49E4-49DC-B70B-B834C9082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65E789-347F-42A7-90B6-A0DB6162A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5066F0-D19D-4616-989C-A764CA61C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0D6A6C-F65F-4AD6-B345-8EBFACF68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Prompt-driven slides for a small business…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FD248B-9299-4337-8863-B88A746AB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3B3235-E5A0-4FCF-9FA9-6BFA0DBC0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33DDA6-52C5-4110-BC48-CFD3C3416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54BA78-C17D-4E76-9F82-2EDA33902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933F6F-5CEC-4EA3-A75B-3B9DBB277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Build the deck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34A395-CC04-4202-8A5D-959AE0944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0999892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86A5E37-4ACE-4D41-AD3A-5C95CDBB9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9C889E-1BDA-4F3F-ADB6-ADEBF2628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B9A388-B0DC-43A6-9BC1-56642BB86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5170CA-756E-4FA4-B657-E3797B06A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D59EBC-D873-44EE-A4A7-03A0911C7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F91206-A13D-4DE8-BB9C-C486F1F40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EA070E-EEEC-4033-AFBD-038F38F0F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267BC4-29C4-4E17-AE80-302166525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C9C374-2D7C-43EC-8D23-7755F6015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06D5D4-98D9-4B82-A2DF-EC176056C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567497-D6EC-47C8-AD7A-2BEBAF404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B33A65-DD7F-4445-AAE8-D59B7250D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8DD0B7-D4B6-47DF-94AF-D12C43618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List key facts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7F1DFB-D44F-4C71-8673-9B63C11BF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428A09-8E32-4007-A000-24F4CA24B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4BD369-B6E4-483B-9D35-C3EED1D59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98F05D-7AED-45AD-9B2C-CF36058F4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Generate slide outline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38C561-8811-49C9-B899-BCA216E82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C0DA9E-E349-471A-A368-DFCED37A4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3FD6B1-1DEC-46C8-9F70-B0A7A0EB8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ED41AE-7E62-4B18-94A3-6AF90540C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the wording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81EB7D-0360-4628-B94C-75A84BF82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C45E079-6016-450F-BE32-D13CCD209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1CFC007-783D-4730-A1C1-AFB477A30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7625BCB-0111-4B23-980C-EE1438D4C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the deck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EAC63A4-E260-4382-8B98-61E2CA8CD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8257049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41C275-B252-4108-A0B8-D052CE217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02E55C-8D09-4BCA-B014-EFC2CBE84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E55508-CA2F-4FD6-9DB7-0784FF818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B9F547-6EC8-4FB0-BC11-B253F32C8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2FD882-7E4D-450D-AD02-87F98915C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chatgpt prompt to create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85820A-AC76-4DD3-9C59-2D2DFE595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D35907-9CC6-45B4-8A6F-8C0CFD923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A5AAC7-FA8D-423A-AA96-EF63B0C8F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544AB7-B264-4132-8663-D9BD0B465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Ideas stay scattered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3D5258-23F7-4324-A81A-3F1F3AFCC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2A009C-1308-40A4-8710-9463CF11C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 titles feel vague and hard to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06C9A4-790A-404B-8E10-5D6930CA7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E2A1E5-38A1-446A-8C75-8F57E2A2E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deck takes too long to organize.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F2B7BA-653F-4492-BFE5-470A0353C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D6E061-70F2-4022-9731-78FDC25A5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B38145-B4BF-4ADB-BD5F-AD6D33EEC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0377A9-F504-4F98-9EB8-1ACA73733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5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prompt creates a structured slide plan.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000BCA-26F9-42DA-BBF4-AC3405790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87269A-7BDF-40C4-A08B-9EFA1BE27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section has a focused message.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1FAB8C-1611-4C12-9ECD-787D759ED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9CFF5E-8199-4A78-9175-4B9E0DF9D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8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is easier to polish and present.</a:t>
            </a:r>
          </a:p>
        </p:txBody>
      </p:sp>
    </p:spTree>
    <p:extLst>
      <p:ext uri="{BB962C8B-B14F-4D97-AF65-F5344CB8AC3E}">
        <p14:creationId xmlns:p14="http://schemas.microsoft.com/office/powerpoint/2010/main" val="82063527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164085-5B15-4C8C-B390-C8190F68A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C446D9-6A65-47FE-B765-86B4949F9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C0F156-DCBA-43CC-BFCC-FBE9E685F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FB8C54-0777-4F3C-A51F-B614E3CA3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C99617-4087-4006-867F-702387D70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272BEA-5CB7-43FB-A0BD-FDFEE3B32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4C135E-E4F9-4090-BE08-955116FAC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52F2B0-C32B-40F2-B2B9-A924FC3A5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8D8086-F8BC-4265-A2D3-AF3A94EED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4197AF-3022-4AE4-B0BE-D1EAE00C7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shape ideas into a clear presentation.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0BA45E-7A20-44A7-9F7B-10A6D383A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A335DD-642C-45E1-82CB-0364E8468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A7F78E-314C-45D3-83B5-BFFE52A30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7DC9FE-C03C-4B85-8041-501225871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8B4207-02D8-4C78-81B7-4CD1B9376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slide copy that keeps campaign messages focused.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BDB8EE-1A34-4D71-8E87-854EE5471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3639F8-BE18-4AFC-86C2-5F16DE855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6E6B5B-087C-4F94-900F-234F478A6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956B05-363F-49A5-A84A-0DF8766EB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STUDENTS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F5DA9B-E78C-481A-9DF7-43C4BB256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method for turning notes into polished slides.</a:t>
            </a:r>
          </a:p>
        </p:txBody>
      </p:sp>
    </p:spTree>
    <p:extLst>
      <p:ext uri="{BB962C8B-B14F-4D97-AF65-F5344CB8AC3E}">
        <p14:creationId xmlns:p14="http://schemas.microsoft.com/office/powerpoint/2010/main" val="23195831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50EC34A-D669-4528-8938-6B3422105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616E0E-90ED-417C-B014-16B263989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07DC6C-F6B8-47DE-BB1C-7B9E72DE8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4703E9-C7B5-454E-8602-2431218D9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A18F44-9E97-470C-B75E-EAC4BCCCD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1C31A1-1266-46D2-923B-0E1B5A605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4B37A5-034B-466A-AA29-F192DDE80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B865D4-10EC-4189-AA66-9FAF5C953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0BCCC8-4726-4AC5-A802-012ED6F5F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8E6636-5CA6-4CB1-984B-B642410C9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3E58DA-152E-49BF-9DA6-D3AE7EE33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68018C-6EE3-49AC-ABF1-892AE32A7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3FE248-7F8F-4284-B2BF-1FBBFA6EC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C651A6-9B29-4E61-B022-949105EF4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14C991-0309-4AA6-BB8C-7E05563D0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CF459E-2202-4DD8-AAF9-5E7BFD67E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9C6B7A-62FC-4807-AA23-929F6EBAA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List key facts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AC308A-2E39-4A96-BC8F-271842406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785FE4-ADAA-4E79-B286-F2A2E70E3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653A06-40D2-454A-A267-161500FA3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65FB42-B4F5-4071-8865-CB4620C99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DA5672-F933-4132-AFB8-80DFFD427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A1BEEBF-0964-42FC-BDF9-6008EAB6B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Generate slide outline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ECFD57E-DE90-44CF-93EE-45C40AA15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62BD655-5DF6-4169-A6D9-9AE7B46ED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B05F515-D754-41EE-AA94-9DAB9791E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2026DD2-3612-4F49-8778-01A129A3F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61720C5-7ACB-471C-A167-3E2BFA0D5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DA6BBF1-9EC4-441A-98E1-B9D0A280C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the wording</a:t>
            </a:r>
          </a:p>
        </p:txBody>
      </p:sp>
    </p:spTree>
    <p:extLst>
      <p:ext uri="{BB962C8B-B14F-4D97-AF65-F5344CB8AC3E}">
        <p14:creationId xmlns:p14="http://schemas.microsoft.com/office/powerpoint/2010/main" val="177167888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23D24B-A8C0-405E-BC5B-5CB7F5BF7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A20EDA-71F5-4687-8385-8DA2C01EA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47AFFF-D3FE-4C08-B8AE-A529F745F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76D119-9FE9-4227-8237-B1990376C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5669DC-7B49-40EB-97B0-8CC9D83A7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798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chatgpt prompt to create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0CAB87-D198-4A7C-BF33-19F73C85A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77EB09-8602-4033-A927-646C3CAE9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AA6D6B-9050-4FF6-A304-8B9345055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owner turn a rough launch idea into a clean pitch deck with one prompt?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23E762-DE33-403B-BA06-9360DC94A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087499-31F4-410B-A4B3-449B07A8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E919A5-0850-4CE1-8A4B-40555CF4F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64323E-FD03-404B-A422-6FC2A2136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key facts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ADD0B1-19B3-4C7E-BBE3-1CF70D5D9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C39A9B-C23F-4383-BC9F-3E8891D28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48B7F3-3733-4891-A6B6-FFC6A4968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Generate slide outline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33782F-2D40-4980-A6FF-D3C784D50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28FB00-D45A-44BB-BEF5-9FDECAF64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54375B-C177-47A5-92D6-36EDDF666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the deck</a:t>
            </a:r>
          </a:p>
        </p:txBody>
      </p:sp>
    </p:spTree>
    <p:extLst>
      <p:ext uri="{BB962C8B-B14F-4D97-AF65-F5344CB8AC3E}">
        <p14:creationId xmlns:p14="http://schemas.microsoft.com/office/powerpoint/2010/main" val="143668259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EA6D685-BD7F-47BE-956F-4B6372BA1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9014EA-8986-4D3E-BF8B-C3D629B15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885509-A80B-469D-96FA-C3CE8307C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EBE935-7EC0-410E-AFBB-D94765A98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67F8D3-A1BF-41E0-B230-D229EE627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chatgpt prompt to create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35C35C-EBB0-44E7-89D5-25305C7E8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EAD9C4-FF3D-41BD-9007-A82525DC3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A4C43F-8EDB-4732-83F2-38C6CEBEA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AE5477-2693-4056-A9FF-81CD2F670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DD824E-76FF-4068-9B10-499E947DE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F5C2EB-8480-4982-9E8E-0758D8B8F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32618A-EEF5-4150-AB5F-C31E3E23F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CA369E-186C-42B5-9BDA-92F1D57C0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44B76A-29F9-4462-8B83-40B0E34E3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List key facts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760DAD-1E92-4539-8526-E39295E13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B4E709-6DDD-414B-AA3E-D1FFF25D9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A1EB2B-7C02-426B-AB4A-1582A0F10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6085EF-594A-43D0-972C-7935194E0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B0CA63-DB78-44E6-A472-7BA73D8A8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Generate slide outline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677244-9472-4878-99FF-A21247A5B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15A61F-9718-49E6-B2F6-EC4E1F2DF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0C5847-3BA8-4799-9C25-C4B1B92F9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3C6F60-331F-4AF8-9601-A7C72008B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C9B1410-12D4-420F-8D0F-032B6DEFB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the deck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C68C293-B951-4AFE-9F1D-44741D236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1299306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E5DED6-8796-4FD4-B8CB-C180F22F8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FE1BE4-B891-497C-821B-CB1044CB2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E1BD4D-716E-49B6-B272-BEDB5F652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Start with a prompt, then shape every slide.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14F25E-10B6-4153-9CFE-B763FB9C3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CBBFE5-2C2B-4CFF-908C-8BD238BCE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319760-E23A-454F-89A9-5A1FBD55B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27ECAC-5FF3-466F-9EF7-432AE901E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26905405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2026-10-01T23:04:21.1960000Z</dcterms:created>
  <dcterms:modified xsi:type="dcterms:W3CDTF">2026-10-01T23:04:21.1960000Z</dcterms:modified>
</coreProperties>
</file>