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3448bb03e21e4561" /><Relationship Type="http://schemas.openxmlformats.org/officeDocument/2006/relationships/extended-properties" Target="/docProps/app.xml" Id="R5689e6401cdd4660" /><Relationship Type="http://schemas.openxmlformats.org/officeDocument/2006/relationships/officeDocument" Target="/ppt/presentation.xml" Id="R3a8b4f974a6149ce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2c91f24f40b54e9b"/>
  </p:sldMasterIdLst>
  <p:notesMasterIdLst>
    <p:notesMasterId xmlns:r="http://schemas.openxmlformats.org/officeDocument/2006/relationships" r:id="R666b605ed00f4853"/>
  </p:notesMasterIdLst>
  <p:sldIdLst>
    <p:sldId xmlns:r="http://schemas.openxmlformats.org/officeDocument/2006/relationships" id="256" r:id="Rd0893d2f04154489"/>
    <p:sldId xmlns:r="http://schemas.openxmlformats.org/officeDocument/2006/relationships" id="257" r:id="R93fce7a6e93f46c1"/>
    <p:sldId xmlns:r="http://schemas.openxmlformats.org/officeDocument/2006/relationships" id="258" r:id="R1a2b67a981414dbf"/>
    <p:sldId xmlns:r="http://schemas.openxmlformats.org/officeDocument/2006/relationships" id="259" r:id="R8925c9c4f84f4383"/>
    <p:sldId xmlns:r="http://schemas.openxmlformats.org/officeDocument/2006/relationships" id="260" r:id="R2564237ee0a24a03"/>
    <p:sldId xmlns:r="http://schemas.openxmlformats.org/officeDocument/2006/relationships" id="261" r:id="Rdc68bf2f699143b2"/>
    <p:sldId xmlns:r="http://schemas.openxmlformats.org/officeDocument/2006/relationships" id="262" r:id="R56f488fba2d34620"/>
    <p:sldId xmlns:r="http://schemas.openxmlformats.org/officeDocument/2006/relationships" id="263" r:id="R3815fee31a634866"/>
    <p:sldId xmlns:r="http://schemas.openxmlformats.org/officeDocument/2006/relationships" id="264" r:id="R7f3401ca96ad4e62"/>
    <p:sldId xmlns:r="http://schemas.openxmlformats.org/officeDocument/2006/relationships" id="265" r:id="R76d8c9e79195496a"/>
    <p:sldId xmlns:r="http://schemas.openxmlformats.org/officeDocument/2006/relationships" id="266" r:id="R5802579da5414950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4bef45d8dab7485f" /><Relationship Type="http://schemas.openxmlformats.org/officeDocument/2006/relationships/slideMaster" Target="/ppt/slideMasters/slideMaster1.xml" Id="R2c91f24f40b54e9b" /><Relationship Type="http://schemas.openxmlformats.org/officeDocument/2006/relationships/notesMaster" Target="/ppt/notesMasters/notesMaster1.xml" Id="R666b605ed00f4853" /><Relationship Type="http://schemas.openxmlformats.org/officeDocument/2006/relationships/presProps" Target="/ppt/presProps.xml" Id="Rdd5ca09e279641c6" /><Relationship Type="http://schemas.openxmlformats.org/officeDocument/2006/relationships/tableStyles" Target="/ppt/tableStyles.xml" Id="R26a34f8d324b4ca8" /><Relationship Type="http://schemas.openxmlformats.org/officeDocument/2006/relationships/slide" Target="/ppt/slides/slide1.xml" Id="Rd0893d2f04154489" /><Relationship Type="http://schemas.openxmlformats.org/officeDocument/2006/relationships/slide" Target="/ppt/slides/slide2.xml" Id="R93fce7a6e93f46c1" /><Relationship Type="http://schemas.openxmlformats.org/officeDocument/2006/relationships/slide" Target="/ppt/slides/slide3.xml" Id="R1a2b67a981414dbf" /><Relationship Type="http://schemas.openxmlformats.org/officeDocument/2006/relationships/slide" Target="/ppt/slides/slide4.xml" Id="R8925c9c4f84f4383" /><Relationship Type="http://schemas.openxmlformats.org/officeDocument/2006/relationships/slide" Target="/ppt/slides/slide5.xml" Id="R2564237ee0a24a03" /><Relationship Type="http://schemas.openxmlformats.org/officeDocument/2006/relationships/slide" Target="/ppt/slides/slide6.xml" Id="Rdc68bf2f699143b2" /><Relationship Type="http://schemas.openxmlformats.org/officeDocument/2006/relationships/slide" Target="/ppt/slides/slide7.xml" Id="R56f488fba2d34620" /><Relationship Type="http://schemas.openxmlformats.org/officeDocument/2006/relationships/slide" Target="/ppt/slides/slide8.xml" Id="R3815fee31a634866" /><Relationship Type="http://schemas.openxmlformats.org/officeDocument/2006/relationships/slide" Target="/ppt/slides/slide9.xml" Id="R7f3401ca96ad4e62" /><Relationship Type="http://schemas.openxmlformats.org/officeDocument/2006/relationships/slide" Target="/ppt/slides/slide10.xml" Id="R76d8c9e79195496a" /><Relationship Type="http://schemas.openxmlformats.org/officeDocument/2006/relationships/slide" Target="/ppt/slides/slide11.xml" Id="R5802579da5414950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655b6d13dce94f28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619cfe82df8a4332" /><Relationship Type="http://schemas.openxmlformats.org/officeDocument/2006/relationships/notesMaster" Target="/ppt/notesMasters/notesMaster1.xml" Id="R543002e517f04a1e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54ca6311ed4f4321" /><Relationship Type="http://schemas.openxmlformats.org/officeDocument/2006/relationships/notesMaster" Target="/ppt/notesMasters/notesMaster1.xml" Id="R7c536d1c189e49a7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ab8bb45199114f9d" /><Relationship Type="http://schemas.openxmlformats.org/officeDocument/2006/relationships/notesMaster" Target="/ppt/notesMasters/notesMaster1.xml" Id="R0a80b2a96a094609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53d185b2ec774db5" /><Relationship Type="http://schemas.openxmlformats.org/officeDocument/2006/relationships/notesMaster" Target="/ppt/notesMasters/notesMaster1.xml" Id="R7a5aa91f248c4216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debeeeade3974510" /><Relationship Type="http://schemas.openxmlformats.org/officeDocument/2006/relationships/notesMaster" Target="/ppt/notesMasters/notesMaster1.xml" Id="R99112af707a4480e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439f33f69f03465d" /><Relationship Type="http://schemas.openxmlformats.org/officeDocument/2006/relationships/notesMaster" Target="/ppt/notesMasters/notesMaster1.xml" Id="R9d4729c197274060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3601a34efea2481d" /><Relationship Type="http://schemas.openxmlformats.org/officeDocument/2006/relationships/notesMaster" Target="/ppt/notesMasters/notesMaster1.xml" Id="Rd4b5a48a4c174e7b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bfdf741581204dda" /><Relationship Type="http://schemas.openxmlformats.org/officeDocument/2006/relationships/notesMaster" Target="/ppt/notesMasters/notesMaster1.xml" Id="R84e7bb769f624b73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87db9013c9044502" /><Relationship Type="http://schemas.openxmlformats.org/officeDocument/2006/relationships/notesMaster" Target="/ppt/notesMasters/notesMaster1.xml" Id="R7444aeb90726401d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290bd2c814c24c72" /><Relationship Type="http://schemas.openxmlformats.org/officeDocument/2006/relationships/notesMaster" Target="/ppt/notesMasters/notesMaster1.xml" Id="R2cff79835d7e471f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1141e5412c564758" /><Relationship Type="http://schemas.openxmlformats.org/officeDocument/2006/relationships/notesMaster" Target="/ppt/notesMasters/notesMaster1.xml" Id="R2a5f2a9e5a984f96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42152bc4aa54d1f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12d5e773066f4972" /><Relationship Type="http://schemas.openxmlformats.org/officeDocument/2006/relationships/slideLayout" Target="/ppt/slideLayouts/slideLayout1.xml" Id="R0de7bc8bfa4444f7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0de7bc8bfa4444f7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e7182caf4f7426e" /><Relationship Type="http://schemas.openxmlformats.org/officeDocument/2006/relationships/image" Target="/ppt/media/image.png" Id="R8e8563b71c914b2a" /><Relationship Type="http://schemas.openxmlformats.org/officeDocument/2006/relationships/notesSlide" Target="/ppt/notesSlides/notesSlide1.xml" Id="R4110bb2a6cf340a0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7324e1178a148a6" /><Relationship Type="http://schemas.openxmlformats.org/officeDocument/2006/relationships/notesSlide" Target="/ppt/notesSlides/notesSlide2.xml" Id="R397e9d3a867847c9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697425e1ba74c46" /><Relationship Type="http://schemas.openxmlformats.org/officeDocument/2006/relationships/notesSlide" Target="/ppt/notesSlides/notesSlide3.xml" Id="R5c47b3b1716b4b19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1dd3bf80f884b15" /><Relationship Type="http://schemas.openxmlformats.org/officeDocument/2006/relationships/notesSlide" Target="/ppt/notesSlides/notesSlide4.xml" Id="R139fadc8f58e43be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4b20aef854b445d" /><Relationship Type="http://schemas.openxmlformats.org/officeDocument/2006/relationships/notesSlide" Target="/ppt/notesSlides/notesSlide5.xml" Id="R0fdfdf21c7d44000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7c4cd1e9c044ba4" /><Relationship Type="http://schemas.openxmlformats.org/officeDocument/2006/relationships/notesSlide" Target="/ppt/notesSlides/notesSlide6.xml" Id="R299cd18c91df491a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2d40a5df5554850" /><Relationship Type="http://schemas.openxmlformats.org/officeDocument/2006/relationships/notesSlide" Target="/ppt/notesSlides/notesSlide7.xml" Id="R4052431592954022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593ab676ab543f4" /><Relationship Type="http://schemas.openxmlformats.org/officeDocument/2006/relationships/notesSlide" Target="/ppt/notesSlides/notesSlide8.xml" Id="Rfa39a9e55af94603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71e731ca93847df" /><Relationship Type="http://schemas.openxmlformats.org/officeDocument/2006/relationships/notesSlide" Target="/ppt/notesSlides/notesSlide9.xml" Id="R0fdc7e2f4407438f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a519e19a47841aa" /><Relationship Type="http://schemas.openxmlformats.org/officeDocument/2006/relationships/notesSlide" Target="/ppt/notesSlides/notesSlide10.xml" Id="Rece561fc370b425a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67b6a395e604bcb" /><Relationship Type="http://schemas.openxmlformats.org/officeDocument/2006/relationships/notesSlide" Target="/ppt/notesSlides/notesSlide11.xml" Id="Rb350670386224b0d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D0646C2-2D17-4678-A3A8-1DBBDB8ED4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57E5A08-C4E9-4097-8BF7-E4E3B429CE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CBEE0A4-82AC-4B37-9485-5FA1200551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Chill Background Music For Presentation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FB623F2-BE26-4E09-B938-75FE83CD2E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wellness brand opens with a calm studio montage and soft ambient cues.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11F4184-B55A-463D-BCFF-9301239AB6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BB8DFAE-6AA6-4838-8696-5CFCD31FDC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23AA57E-9474-414E-A300-E0FE495993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487E4DD-1BE6-40D4-8A64-556AD488B9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ELECTRIC CORAL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e8563b71c914b2a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8161421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823BEF7-D41E-47C0-AE4E-185103561F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7FA397C-E0DE-4867-8D61-F794AA458F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CFFF332-69CD-419E-97FD-7D5B1E22FD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BF538A8-F627-47B7-8866-A5C1728C4F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EAE8F46-CB15-428A-87E8-98A6DB84B4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chill background music for presentation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F272EE4-7C0F-4217-95C3-34C6D71A5C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B5F9886-8F05-4140-B3A0-F7FB36033D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EC418A0-E934-4188-8731-9D7C8F2CE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Opening Mood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04172CE-2FF3-4BF2-B7D4-C07C48D0E6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Choose a soft track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5C293A9-D91D-4090-9B5D-CED1259D99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ADF3CB2-13B5-44DF-9876-65A9579FBF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7C46A16-5F2B-44D0-8C47-9562065FA6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Scene Flow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C9A94AE-31C4-4274-9AFE-25BFFB4C30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Match music to scenes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EC5F758-2E94-44C5-8FFB-02E5FA07AC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B7408B0-DC20-4ECE-AE08-7EB5F53BC9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B89B6E1-7B25-4D34-9DBB-1CB2012DE9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Audio Balance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1291385-B09D-4522-A537-95A2F32A85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Lower volume under speech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A5673DB-542F-4D06-9A9D-E848854F45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AAD0B8E-ADA0-4DC6-A85B-F144BF9219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8984618-22B9-4386-8EC4-CB4251C644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Final Fade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B6A79DA-245F-4E15-931E-262C1DC6E1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Fade between sections</a:t>
            </a:r>
          </a:p>
        </p:txBody>
      </p:sp>
    </p:spTree>
    <p:extLst>
      <p:ext uri="{BB962C8B-B14F-4D97-AF65-F5344CB8AC3E}">
        <p14:creationId xmlns:p14="http://schemas.microsoft.com/office/powerpoint/2010/main" val="1300217745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5C5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C3A699F-1327-4B3E-9EF2-2E43AB3579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5547044-1E90-4252-BEF2-CE362F69DD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82FFC23-8F2C-4C51-9667-6D13FB373E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781BE2F-F6D7-4009-89CB-BCB852E22D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C8816DB-5C07-48DA-BB9F-BC52127504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Set a relaxed tone for a product story.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8A8777E-3F2B-447B-A7B7-EA947BA142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30F4807-EF89-43B8-BBD4-88BA8F6240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2062499883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F015D19-A80E-4AEE-B5E8-2107FF5B89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0EBFF1F-67CE-4532-8513-77B042E05F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D36E91F-F9AF-487E-88D0-8BB3DF2892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232CBCF-A1E8-454D-95FF-99042CE69E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076E7B6-F265-44AB-A568-717D718617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Three lenses on chill background music for presentation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6A2ADFF-C0F0-4FB8-9262-2D3D7CB9A1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E4DE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EA64469-67D3-4685-B41C-50C10BADF7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AF5BD2F-6D7C-412A-94A4-71EBDCA3F1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20DA3E0-EFAE-4B03-B5E1-CBF73C87F3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chill background music for presentation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744F301-54F2-4513-99CD-641B9301E5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7BC447B-5D6C-434E-821F-2B8DC60250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36B7C73-F26A-47B8-8EB7-CB85C71180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4519171-EF85-4436-9157-5B37784CFA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EB25425-2DE9-4B93-9B05-E3544DE253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Set a relaxed tone for a product story.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3EE4C9A-1C89-4BF3-81D0-68F34659FA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75C8002-9168-40CA-8668-FB1BE2AF93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E4DE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F885398-1712-4C80-BD91-55A9B7BF9C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735EE93-CA73-4984-A6F0-44CE5FD5A8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EFBD420-A661-47D3-BA63-5DB48B444A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Business: End on a gentle note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D2F907C-7327-4047-A781-7FAC0ADEA2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810021903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7A2F3BDA-E0F9-4890-B01B-C5E8A3BF03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E0EDCAC-947C-4459-A575-ACA5E7BF62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86175BB-69FE-493A-8A35-B8548988C8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1DA3E2F-E4D2-42FB-8151-071950A024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605D095-C4C9-48D1-90E0-9A5C118844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 five-stage Business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535B539-D019-4A9E-9F7F-E0373D8C74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1E94AA8-63F9-40F4-BC98-10C2F4DD12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5213D15-B0B0-4941-9713-E1EC6D6048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CEA9031-4FF7-4766-AE4F-90AF877E28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Choose a soft track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FD03880-56C4-4055-AE69-B2C4D5EA80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BC9F2DF-4288-4EE9-AE51-46E331BB66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F1CB495-D2B0-4E16-B70C-75DBB067A4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CF16689-1862-4DFC-80A8-6C50025993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Match music to scenes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1B63ECB-C212-4687-83E8-99C9A93D0C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E082C4E-5552-4E56-974A-4090F8C5FB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D8F7702-9BA3-44C2-AEDC-9B5B176416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D6A5AC4-E4E9-4843-ACB4-13B83CD8B4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Lower volume under speech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3CF9B8E-4845-4992-A8F9-1AAAFDEEDD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598115F-014D-490A-BF40-414D8CAAD6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E0329AF-6B4C-48FC-B603-C56E70379D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B73F8BD-FEDA-420C-AED3-9305B999A6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Fade between sections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C84F359-426B-4528-8C2A-BAA68DB284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B797D7A-F6BD-4541-9AB5-3E22D25C78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4482F25-1B26-4D3F-8F8F-CF51127651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079F6A62-8151-4399-A97A-667277BD3D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End on a gentle note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457B2551-D12E-43CC-8611-C7302D3569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365425206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85B844B-26BB-46CF-95A5-16DEC5E2D8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F799658-AECA-4FD2-802F-091AB5CDE1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ADA8F23-39A4-4DE3-929C-43DAD9059B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28A171B-4119-4C34-A6D8-3F04231403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C96D744-ED4E-4832-A8E8-3942C676F6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chill background music for presentation: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43F5C9E-9834-4600-9312-AB3BF4ACF7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1AE216D-D7B7-481D-8BF0-998CBBF845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D4D6BB7-9655-452C-BD09-9A56D8D23B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8AC2E40-E0DD-420A-85F6-F43D7E9D57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Slides feel flat at the start.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17AA0F4-8A6D-4F69-8032-C13E2AFBFA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53367AC-9CC2-47A8-A667-FA9A9283AF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Music competes with the voiceover.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4782DE9-ABA1-43BE-A57A-6D13C7F4CA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A05FA79-4349-47A4-A195-81EB229C7E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Transitions feel abrupt and busy.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0400027-6BDA-4F6E-ABF5-C002A71A17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8E351EA-37BD-4122-BD13-71A704A3CB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E5DF309-675D-4E7A-8C9D-292D72C7BE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F792403-5B7F-4E9D-860E-6EF93F9C26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opening feels calm and inviting.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3E284BF-DB43-4E69-BCDD-22F2961CC3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0C7C5FC-3BC3-400E-B397-DEA16E2A53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Speech stays clear over the soundtrack.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CD12A23-FB82-4ABF-9B42-71693887C8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3A4E697-2F8C-4F4D-8B67-43DFBD8AC2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section moves with a smoother flow.</a:t>
            </a:r>
          </a:p>
        </p:txBody>
      </p:sp>
    </p:spTree>
    <p:extLst>
      <p:ext uri="{BB962C8B-B14F-4D97-AF65-F5344CB8AC3E}">
        <p14:creationId xmlns:p14="http://schemas.microsoft.com/office/powerpoint/2010/main" val="847265190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AB2594E-7130-4A6E-9A8F-039BB88F00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DBEFB40-C4AB-43AE-8318-FFA36AC8C2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B00344E-77AF-44A6-ADDF-3E5100B03C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B7DF997-3133-48DF-A6C6-473CA499D8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09111DE-E6CC-4985-BEA5-67836D7AFA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F12D984-6F7D-4AAE-B01A-BBC82E9949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519D1B5-9B2F-4AC1-B34E-C1B659C71A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88E94C8-6D53-4DBD-946A-61A0A99D22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54202BB-228A-4AD5-9C5B-FF39F88C09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BRAND TEAM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0461545-D6F6-4022-B7DC-BFCC20DD65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Wants a polished intro that feels calm and modern.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7573869-953D-460F-B517-99103164A5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173AE02-EC9C-44D2-A8CD-7DBCC08AE2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64CB020-0320-4263-AEDC-7358FCF375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DEA5DCC-7217-4003-831A-24E6B8418E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PRESENTER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5C89D46-F07F-4228-96A9-BA756B265C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music that supports speech without distraction.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339E018-C3CE-4B21-BC61-E6D8AD3819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6EA80B2-8342-45AA-BE47-BB57B8D6E1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116E059-E919-4DAA-AF67-2EF4CC18EE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0C92A62-6984-4396-BCCF-4B94C651A2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DESIGNER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7AFD726-2A1A-4A94-88CF-DC12C17D24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simple structure for pairing visuals and sound.</a:t>
            </a:r>
          </a:p>
        </p:txBody>
      </p:sp>
    </p:spTree>
    <p:extLst>
      <p:ext uri="{BB962C8B-B14F-4D97-AF65-F5344CB8AC3E}">
        <p14:creationId xmlns:p14="http://schemas.microsoft.com/office/powerpoint/2010/main" val="24011973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14FC17EB-064A-469E-B3F8-FAF652F39E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F305448-CFF2-4FF2-8A34-96D1DAEE96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6458C32-2D52-40FA-B75C-636C6B4618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F22BF24-ED75-4BC1-89BB-66665806F7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E1B6C0E-C281-4D56-8AA8-A33A7B41E3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B79E466-100A-4710-A91F-1ABF5EB6F6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D856121-54CE-45CB-89FC-AC085878C3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0FD5FF4-7A19-429D-939C-E354C5D92D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22AB9F1-A7E3-4627-8C6F-0F7E406022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C580156-F58A-4E53-B8F4-715EAEB5BE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3119F0E-EF94-45BF-93E6-84FF2CB515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Choose a soft track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3CDD742-8084-43D0-BA40-023F2963E2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0E190DF-99AD-42BA-BDA8-EE5969D2E9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7F38C01-2A15-4406-AC6D-C4E05CE380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37C6343-60DF-48B9-AC54-5743EFB26E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054BC5D-84BE-4495-969B-F36993769B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C607A87-B7D7-4C68-A8B6-5E0BE1D62C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Match music to scenes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F2540F6-3C7F-4B6E-B882-F9C25C62DD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0384368-E350-4C21-A36F-53470ABC27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713D97C-7E4C-4A75-B9FA-DA1A1EBD88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90B3B1B-C0A8-4C3C-97BE-BCB1FFBF02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9BF5F3D-429B-42EB-9A12-6EBCFB9EFC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26F88FB-B110-4327-AF04-A844C380D6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118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Lower volume under speech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F3F9C44D-8782-4597-98A8-ECBAE59149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CCE51510-72AE-4147-A48F-DC11CF9CD9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C9D6E1B6-8CBB-4383-AED5-CECB274C10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EA65D40A-1968-466E-9DD9-04E2B9509E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2FBE3F5C-D86A-4361-8D20-0EA3E22813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E09C33D8-B84D-4D42-BF26-D932B69975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Fade between sections</a:t>
            </a:r>
          </a:p>
        </p:txBody>
      </p:sp>
    </p:spTree>
    <p:extLst>
      <p:ext uri="{BB962C8B-B14F-4D97-AF65-F5344CB8AC3E}">
        <p14:creationId xmlns:p14="http://schemas.microsoft.com/office/powerpoint/2010/main" val="1222646005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073C107-DAF2-4C3A-AADC-19A8309790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29F54D8-1CB0-4917-A8DD-A86729F476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FE90EA4-EC8B-4EF9-95F2-062CEE902E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EE3A18D-C48C-46C4-B8C9-803737CC71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19050EB-B660-4DBC-8C65-6816322BAF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763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chill background music for presentation: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513E6AE-92F8-482E-A40D-D752E6468E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7E143C7-0A81-459E-8484-2A0EE23D7F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08C9829-B8BB-4CAD-9755-B54378DC64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launch deck feel serene without losing clarity?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E81C6E8-1C1D-4FDA-9EC4-63959C5125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93EB4A9-C694-449C-910F-28FE18F585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86D7084-762B-45BC-BE82-8C8F947038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10F1FE0-DBFD-41F0-BA09-3B27D5F2A2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Match music to scenes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E179A7C-9178-45D5-A3B5-9B8BED7169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E9119E6-B489-4B1B-82EB-2497C7F8FA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E859449-C3D4-452B-8ED3-C1795E772C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Lower volume under speech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9C4884F-1551-4C74-BA67-7EA2473DF5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3E0AA7D-AE54-4889-9AEF-37357CC2C5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C8727C8-2350-4664-8A48-5DB89E28CA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End on a gentle note</a:t>
            </a:r>
          </a:p>
        </p:txBody>
      </p:sp>
    </p:spTree>
    <p:extLst>
      <p:ext uri="{BB962C8B-B14F-4D97-AF65-F5344CB8AC3E}">
        <p14:creationId xmlns:p14="http://schemas.microsoft.com/office/powerpoint/2010/main" val="307179191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3A406FA4-DF99-4CDD-B9B4-7B8726E9A5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31128BF-3C4D-4CA1-B75E-9FCCAC126F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00AC824-AA12-4DEB-AE4F-82D77E3FEE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CD70DEF-E954-4DB5-9D40-A381002698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B503363-7C4B-43F1-A563-8C8687D802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chill background music for presentation: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D436653-EC74-49BF-AA79-B2FE7E0511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56CD936-11DC-431E-8F95-DBD989FB64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B94BE89-3F10-4332-9C86-DC4D27F9D6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9C8CA77-807F-426C-924D-D7B7EDFEA8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Choose a soft track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BD1F6C6-1E80-48BB-BE92-1AB0D2E8ED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19EA1EF-9F75-4B73-969B-A0841C8D0A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E3759DC-A875-4A11-A306-AC1BC0B283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2E51D5A-ADEC-4D7A-B9EF-1BA912693F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071670C-5144-4419-955F-A481B339E0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Match music to scenes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86590D5-E50B-4702-BF86-89910BA010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FDDBC95-1AB6-4E64-9620-EC4A23361E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0995B86-6798-42DC-8733-73DB71A39D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13AA5C5-F79B-49C3-B1F1-023F9AF1F6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4BBDA16-8651-4C11-85D6-E03EA11A7B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Lower volume under speech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9396759-5A8A-4E6F-B15E-D6CD3A1156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5B01DA6-8655-4423-9CD9-3896ECAB22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F0456E5-6CDF-4BEB-9B3F-DA88C1C9F2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A20F949-EA73-4817-9EFA-FC46F0DCB7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F8943ADF-007D-43CD-8366-2AA62A09DB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End on a gentle note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4BFA8A28-B4CF-4C39-9B15-BC52DE2A7C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90887227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200ACAC-4296-4CD5-B9FC-A5433F312E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E7A086D-8607-4E18-841A-D7C2CEDFB4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3BD1531-1972-48E8-B5D5-21C2F9FFCB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Keep the mood soft and focused.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8C917D0-D135-4C2C-83FA-6D8E2D1D6C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5A8C2E2-0DC1-4F37-ABA4-A9B0175A87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49EDE5E-018B-40FB-B3C3-9DF6CF7FA4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F3DD860-5F1A-44B5-871E-81057393DE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339934959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2026-10-01T23:51:15.4190000Z</dcterms:created>
  <dcterms:modified xsi:type="dcterms:W3CDTF">2026-10-01T23:51:15.4190000Z</dcterms:modified>
</coreProperties>
</file>