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95580855734f58" /><Relationship Type="http://schemas.openxmlformats.org/officeDocument/2006/relationships/extended-properties" Target="/docProps/app.xml" Id="R511cb0541e0b429b" /><Relationship Type="http://schemas.openxmlformats.org/officeDocument/2006/relationships/officeDocument" Target="/ppt/presentation.xml" Id="Rdb5852b1371041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3b80c8c87a4c1d"/>
  </p:sldMasterIdLst>
  <p:notesMasterIdLst>
    <p:notesMasterId xmlns:r="http://schemas.openxmlformats.org/officeDocument/2006/relationships" r:id="Rdfd42a8700814f44"/>
  </p:notesMasterIdLst>
  <p:sldIdLst>
    <p:sldId xmlns:r="http://schemas.openxmlformats.org/officeDocument/2006/relationships" id="256" r:id="Rd24da3751e484e01"/>
    <p:sldId xmlns:r="http://schemas.openxmlformats.org/officeDocument/2006/relationships" id="257" r:id="Rc5303e9726334730"/>
    <p:sldId xmlns:r="http://schemas.openxmlformats.org/officeDocument/2006/relationships" id="258" r:id="R81eedab70b364c87"/>
    <p:sldId xmlns:r="http://schemas.openxmlformats.org/officeDocument/2006/relationships" id="259" r:id="R54468d22d029498b"/>
    <p:sldId xmlns:r="http://schemas.openxmlformats.org/officeDocument/2006/relationships" id="260" r:id="Rfa5bcfd259954405"/>
    <p:sldId xmlns:r="http://schemas.openxmlformats.org/officeDocument/2006/relationships" id="261" r:id="Reb27ddf504704104"/>
    <p:sldId xmlns:r="http://schemas.openxmlformats.org/officeDocument/2006/relationships" id="262" r:id="R68097f8284a44995"/>
    <p:sldId xmlns:r="http://schemas.openxmlformats.org/officeDocument/2006/relationships" id="263" r:id="Rc0a4887bdaaa4f63"/>
    <p:sldId xmlns:r="http://schemas.openxmlformats.org/officeDocument/2006/relationships" id="264" r:id="R0b8bdf48e2264207"/>
    <p:sldId xmlns:r="http://schemas.openxmlformats.org/officeDocument/2006/relationships" id="265" r:id="R83c852dc6d2e4282"/>
    <p:sldId xmlns:r="http://schemas.openxmlformats.org/officeDocument/2006/relationships" id="266" r:id="Rf3117b29ee2b4c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5c450715444a9d" /><Relationship Type="http://schemas.openxmlformats.org/officeDocument/2006/relationships/slideMaster" Target="/ppt/slideMasters/slideMaster1.xml" Id="R7c3b80c8c87a4c1d" /><Relationship Type="http://schemas.openxmlformats.org/officeDocument/2006/relationships/notesMaster" Target="/ppt/notesMasters/notesMaster1.xml" Id="Rdfd42a8700814f44" /><Relationship Type="http://schemas.openxmlformats.org/officeDocument/2006/relationships/presProps" Target="/ppt/presProps.xml" Id="R45055b0d005b4587" /><Relationship Type="http://schemas.openxmlformats.org/officeDocument/2006/relationships/tableStyles" Target="/ppt/tableStyles.xml" Id="Rff3703f4b71c48be" /><Relationship Type="http://schemas.openxmlformats.org/officeDocument/2006/relationships/slide" Target="/ppt/slides/slide1.xml" Id="Rd24da3751e484e01" /><Relationship Type="http://schemas.openxmlformats.org/officeDocument/2006/relationships/slide" Target="/ppt/slides/slide2.xml" Id="Rc5303e9726334730" /><Relationship Type="http://schemas.openxmlformats.org/officeDocument/2006/relationships/slide" Target="/ppt/slides/slide3.xml" Id="R81eedab70b364c87" /><Relationship Type="http://schemas.openxmlformats.org/officeDocument/2006/relationships/slide" Target="/ppt/slides/slide4.xml" Id="R54468d22d029498b" /><Relationship Type="http://schemas.openxmlformats.org/officeDocument/2006/relationships/slide" Target="/ppt/slides/slide5.xml" Id="Rfa5bcfd259954405" /><Relationship Type="http://schemas.openxmlformats.org/officeDocument/2006/relationships/slide" Target="/ppt/slides/slide6.xml" Id="Reb27ddf504704104" /><Relationship Type="http://schemas.openxmlformats.org/officeDocument/2006/relationships/slide" Target="/ppt/slides/slide7.xml" Id="R68097f8284a44995" /><Relationship Type="http://schemas.openxmlformats.org/officeDocument/2006/relationships/slide" Target="/ppt/slides/slide8.xml" Id="Rc0a4887bdaaa4f63" /><Relationship Type="http://schemas.openxmlformats.org/officeDocument/2006/relationships/slide" Target="/ppt/slides/slide9.xml" Id="R0b8bdf48e2264207" /><Relationship Type="http://schemas.openxmlformats.org/officeDocument/2006/relationships/slide" Target="/ppt/slides/slide10.xml" Id="R83c852dc6d2e4282" /><Relationship Type="http://schemas.openxmlformats.org/officeDocument/2006/relationships/slide" Target="/ppt/slides/slide11.xml" Id="Rf3117b29ee2b4c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60702be23448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3f5a4da88043ab" /><Relationship Type="http://schemas.openxmlformats.org/officeDocument/2006/relationships/notesMaster" Target="/ppt/notesMasters/notesMaster1.xml" Id="R2c127019baad48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429589493a4ea9" /><Relationship Type="http://schemas.openxmlformats.org/officeDocument/2006/relationships/notesMaster" Target="/ppt/notesMasters/notesMaster1.xml" Id="R7e017c0800d545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7d4e56dc914862" /><Relationship Type="http://schemas.openxmlformats.org/officeDocument/2006/relationships/notesMaster" Target="/ppt/notesMasters/notesMaster1.xml" Id="R6b64d3ddf5ad47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9f5cf3fa474927" /><Relationship Type="http://schemas.openxmlformats.org/officeDocument/2006/relationships/notesMaster" Target="/ppt/notesMasters/notesMaster1.xml" Id="R49f48000f8a248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d2904cab4249bf" /><Relationship Type="http://schemas.openxmlformats.org/officeDocument/2006/relationships/notesMaster" Target="/ppt/notesMasters/notesMaster1.xml" Id="R046447db062a41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1035aeb21743a7" /><Relationship Type="http://schemas.openxmlformats.org/officeDocument/2006/relationships/notesMaster" Target="/ppt/notesMasters/notesMaster1.xml" Id="R289dcc1a5e544fd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57c0c8adf74543" /><Relationship Type="http://schemas.openxmlformats.org/officeDocument/2006/relationships/notesMaster" Target="/ppt/notesMasters/notesMaster1.xml" Id="Rf8f87c37c2a84d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c87d6efee04b8d" /><Relationship Type="http://schemas.openxmlformats.org/officeDocument/2006/relationships/notesMaster" Target="/ppt/notesMasters/notesMaster1.xml" Id="Ra0e9fbef258e46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1ad43ee662438c" /><Relationship Type="http://schemas.openxmlformats.org/officeDocument/2006/relationships/notesMaster" Target="/ppt/notesMasters/notesMaster1.xml" Id="R38dca932885e464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a3255be69a4082" /><Relationship Type="http://schemas.openxmlformats.org/officeDocument/2006/relationships/notesMaster" Target="/ppt/notesMasters/notesMaster1.xml" Id="R5149475a26c944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4633672a46412b" /><Relationship Type="http://schemas.openxmlformats.org/officeDocument/2006/relationships/notesMaster" Target="/ppt/notesMasters/notesMaster1.xml" Id="Re28b0893dc504b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aa7af100d643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84bd1952304215" /><Relationship Type="http://schemas.openxmlformats.org/officeDocument/2006/relationships/slideLayout" Target="/ppt/slideLayouts/slideLayout1.xml" Id="Rc21cb47b3ebd48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1cb47b3ebd48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0e393ef5842e5" /><Relationship Type="http://schemas.openxmlformats.org/officeDocument/2006/relationships/image" Target="/ppt/media/image.png" Id="R4ade6ae812d54a74" /><Relationship Type="http://schemas.openxmlformats.org/officeDocument/2006/relationships/notesSlide" Target="/ppt/notesSlides/notesSlide1.xml" Id="R20925ce8e73a46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bd21e5fe5470f" /><Relationship Type="http://schemas.openxmlformats.org/officeDocument/2006/relationships/notesSlide" Target="/ppt/notesSlides/notesSlide2.xml" Id="R2de8f4ab35674a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2282090a8f406b" /><Relationship Type="http://schemas.openxmlformats.org/officeDocument/2006/relationships/notesSlide" Target="/ppt/notesSlides/notesSlide3.xml" Id="Rb5c3f860b4f24c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6ca39013047ba" /><Relationship Type="http://schemas.openxmlformats.org/officeDocument/2006/relationships/notesSlide" Target="/ppt/notesSlides/notesSlide4.xml" Id="Rdb39c384bf0a40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4002343a8c424f" /><Relationship Type="http://schemas.openxmlformats.org/officeDocument/2006/relationships/notesSlide" Target="/ppt/notesSlides/notesSlide5.xml" Id="Rc6de1207908849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cc588601647d4" /><Relationship Type="http://schemas.openxmlformats.org/officeDocument/2006/relationships/notesSlide" Target="/ppt/notesSlides/notesSlide6.xml" Id="R3ca3a3cf43e640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dd0d317f34f4f" /><Relationship Type="http://schemas.openxmlformats.org/officeDocument/2006/relationships/notesSlide" Target="/ppt/notesSlides/notesSlide7.xml" Id="R1f0e1b9bc52642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21807f93341ee" /><Relationship Type="http://schemas.openxmlformats.org/officeDocument/2006/relationships/notesSlide" Target="/ppt/notesSlides/notesSlide8.xml" Id="Raad8a05c7b2542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1c976449eb445d" /><Relationship Type="http://schemas.openxmlformats.org/officeDocument/2006/relationships/notesSlide" Target="/ppt/notesSlides/notesSlide9.xml" Id="R2eb9ffd4efd448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01c24bb9344dd2" /><Relationship Type="http://schemas.openxmlformats.org/officeDocument/2006/relationships/notesSlide" Target="/ppt/notesSlides/notesSlide10.xml" Id="R52e362f1ef7643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bbad2c84d449a" /><Relationship Type="http://schemas.openxmlformats.org/officeDocument/2006/relationships/notesSlide" Target="/ppt/notesSlides/notesSlide11.xml" Id="Rd26891f2660847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07F3FE-3D4C-49F4-95BC-DCC366BF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3C9B6-7FC1-418F-95F1-D92CC9DF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5DA33F-15BB-4663-B546-44E0A8B3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Cinematography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4B672-DCB3-40CD-881D-07DA0395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week-long unit where students film a silent scene to practice framing, lighting, and shot choice.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72CF5-1400-4DE4-B829-C994F69E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F90F1-4F7B-48CB-BDE0-EA8532CA8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5F9B1-8147-4357-9218-DFBF7B6F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6D9512-5961-4092-A951-22A5DA9C8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e6ae812d54a7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246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687680-0924-4A92-BD25-FB523CD5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FB0161-684B-466E-B952-AD5D3E84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5B513E-6F5B-45DB-8AC8-FE30FCE0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293DA0-DA85-4BB2-A090-5BF3E7BD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5A982-164D-4499-8BF8-62B3239F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10C7DC-67EE-46FD-95E3-5D36C5E74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3B848-2673-4A80-B02B-40616F20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2AAED4-5963-4B98-9D0F-37BF249F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Basics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BB0E41-6466-48B0-B252-C1615BEE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Study shot types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C612BF-0F8C-4020-AE78-4FE8D079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2648D9-0CDE-4D69-904B-296FDE677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EBD3C-5BF5-43C4-9155-F35A7FF2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Lighting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A3E8C1-C352-4943-95FB-FE407C786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a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B39E1-9A6C-4E34-B678-0B50FB90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C8FC97-7EF9-45D8-9D1B-C4AF8BB27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A808C7-E2D0-4C14-BA98-D78D4CE1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Planning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F8133E-5140-4B34-AE56-6AB251F1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up lighting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8F974A-2F8F-4CFE-A0CC-EAA6462C1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AE856C-F036-407C-999A-FD98877E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2E9011-5545-40FB-8EEB-9AD68948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&amp; Reflect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EDD043-880D-4DD8-B97D-72C639EC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the action</a:t>
            </a:r>
          </a:p>
        </p:txBody>
      </p:sp>
    </p:spTree>
    <p:extLst>
      <p:ext uri="{BB962C8B-B14F-4D97-AF65-F5344CB8AC3E}">
        <p14:creationId xmlns:p14="http://schemas.microsoft.com/office/powerpoint/2010/main" val="19419921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2436AF-E4AB-4F4C-8E5C-BC18C2738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18E2B-DE26-442F-842F-9A747744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C6B48-9972-4B69-B6BF-636A020D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9FB76-CBB7-4ED7-AF83-01ECFF04F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2F1200-0082-456B-81EE-C2A9B8B0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 visual storytelling through a simple classroom film project.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748AC-1143-4443-8A20-24A361335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2266D6-33F6-4945-8738-42C05962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770323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A522B7-8865-4459-A191-DAE2015C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3D858-B2A5-4D07-941A-169814DF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2D72F-B22E-4649-80BC-2FC91A73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D23C7A-2C8B-4AFC-844B-5B704E37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31A4F-5389-41F5-8380-F83D787F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cinematography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200BE-D2B3-4508-9F92-EE4FAABB6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F0910-A579-4F9E-A2F0-EA8A293D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C74B13-F5F5-402A-B99B-F513E2D8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223526-6582-4378-AFAC-CD5ACF2D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8D042F-8424-468C-9A52-6C4916B9F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8C6E9-C472-432F-90DF-5C275BE9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AECD96-8A56-469E-AF45-D551837C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B9DCBB-28CB-46C5-8BEB-7EAC620F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8EEA12-5FEA-415B-95E0-79F231A7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Learn visual storytelling through a simpl…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7E10E7-E7AC-4C2B-9476-48BB8181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8FC760-D5FD-4DD8-A955-49E409FD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58EF10-5E31-4B06-B6CD-3BC3B973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D3E940-DB92-4B00-BAB4-D91AFAF8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86B6B2-3965-46BA-B761-9898560A7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Review the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B93FF7-9BC1-42E4-AF22-A138ED2CB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60790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5C1A85-DADC-4ED0-8E25-5C0FC040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A421EE-87A2-4FDF-84DE-F2D69BFB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39DB9B-D7BB-4935-A8DF-D6BA26AF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926C8E-EA37-4389-9C87-1FCDA310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7CA53-B21D-4B30-AF90-4BD3CC21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FB73E-8C8C-46A9-A88E-33B2F12E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5A466-3198-40E4-AC78-E40C7BE6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BA3012-7C95-4A53-B062-4CFB84EA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E42DAE-025A-4E7A-B97A-66CCC2BC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Study shot types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6012B3-DC5A-4C63-8BC2-1EBB7BA9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4A4EDC-375F-42DE-8F2C-B861025E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A8E633-67C5-4699-8FC1-2FB5EDA5D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6A50D-21B2-47B7-A037-439510EE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77F15F-5225-432B-92E8-9AD505DD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787834-C372-4998-823E-0C55A7A2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180A28-5B5F-4E87-901A-F0A663353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2A735-7DE2-4B69-9AB7-B1E22BD7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up lighting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1D3767-7C1E-43CD-B6A2-8D42472E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83003C-D39E-4B24-9DCB-8DCA27C4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1F287D-13CD-4D6F-A0F9-7231EDDE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B5E794-3E12-41FB-9741-8DD71CAD0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the action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DF5432-6BA5-48D9-BC60-0DFA350B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DAEA86-D41B-4384-9907-6B0D4314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DC63EA-CB7A-4DD3-A0BA-422F3304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69F173-1547-47FC-BC48-4FFBBB93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C8156A-DB82-4ABF-9D70-EB216C3D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992290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DD6F05-AC74-42E2-B0E1-33F4BAAD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99EEF4-F517-43D2-A02A-CCC06F79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64C953-A8D5-45D9-860F-F5EDD760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14DDF-5D91-47CD-B5AB-4BED1A52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495F1-474A-48E7-AB62-FB447E52F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B2428-3AF2-4F56-BE18-7E485F58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B8863-E33E-44E8-8D74-E81CF5B7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7D08D2-E22D-463D-9151-3A6DD671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4EFB5C-AC29-4A68-8A79-1A99ED1C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mix up shot sizes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9329CD-09FB-4415-B74F-D2186F757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19E1A6-60B5-4D8A-A1FF-804B4258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flat and unclear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9E0CBA-CE7E-4847-87AA-CA954C81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C50CBD-0650-4A9A-8432-20FD6F0F1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Feedback stays too general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D79A29-6090-4B27-A96C-805B30C4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B292CC-41A9-42A8-8E10-C1442C1C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7C1298-B72F-4B8F-9495-E7D5AC6F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876A11-D43A-44E9-83D9-4A7751148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choose shots with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CE8455-B21C-4FCF-A9DF-18B62D779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EA7E5-D9F8-443E-BC3E-75DE1E64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Scenes show mood and focus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39BC93-8685-4E61-BEFA-2B33EB58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69ACC8-84D9-4C6F-812F-9C9B2320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Critiques use shared film terms</a:t>
            </a:r>
          </a:p>
        </p:txBody>
      </p:sp>
    </p:spTree>
    <p:extLst>
      <p:ext uri="{BB962C8B-B14F-4D97-AF65-F5344CB8AC3E}">
        <p14:creationId xmlns:p14="http://schemas.microsoft.com/office/powerpoint/2010/main" val="4560503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F2D259-3432-4E88-BD12-75B46D71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6ABA0-3EDD-4FA8-BE8B-7DB0E337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E46BFD-07EE-41B7-9D19-D53C8D9F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2962A3-E2AE-4AAB-B646-EA5A4EBF2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8E3F5C-7C80-44E7-8129-151EB3419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47B11-BA8B-4373-A900-97F8EC13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B8945B-9765-465F-929B-CED5B92B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4C58F-D399-46D6-BB2B-F2153A14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5B637A-EFA6-45F5-836A-5B5AC294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7D1E01-7B66-4D80-8044-30A3D943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clear, hands-on path from theory to a finished scene.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B525CB-95EE-4C24-82D1-DEDCBC75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99CBD7-154D-452F-9296-D14BDA26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0FB410-2C0D-4CC7-9661-D0A9F96E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212151-6954-4689-9788-A7311EC2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DEA7D7-F4F7-4F29-BB2C-B57B884CD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ready lesson flow that fits a short classroom project.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BD7214-E070-4559-9114-EAFAB9244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D59BF-A1D8-4291-9BC9-E674EEEF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D4D6BE-7CB8-452E-BF80-84BA8F60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9D8B46-E2CF-44A3-9536-D853AE7C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AFTER-SCHOOL CLUB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DA6333-9226-41BB-ADF0-586872C7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engaging activity that works with simple gear.</a:t>
            </a:r>
          </a:p>
        </p:txBody>
      </p:sp>
    </p:spTree>
    <p:extLst>
      <p:ext uri="{BB962C8B-B14F-4D97-AF65-F5344CB8AC3E}">
        <p14:creationId xmlns:p14="http://schemas.microsoft.com/office/powerpoint/2010/main" val="2103807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EA0616-7F81-4671-BAF2-BA214584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FECD34-920B-489B-B307-A59494C5A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5D2947-844D-41A8-B943-9C8A352D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95009-C363-4645-AB82-1ACCF633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8012E-F2D4-40D1-95EA-A04E9BB8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2A31EC-BD47-443E-87C5-460ED36DF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DD04F-9F2D-4CB5-A12D-2112BD517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F7070-11E6-44E6-B1E0-99F24BB7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138DC6-5393-4B67-AEEB-6B16ABBD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BB3715-7748-48C2-82B3-123CE3B6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3CC95-2D62-4245-978C-093EE958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Study shot types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51F788-272B-4BBF-92AD-3B051160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5D239A-405B-4C87-9DE3-1F3D3B0F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979E07-6E5C-46F5-9313-07318688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0B0D0-F81E-49F8-8D7E-EE8A8E57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5B3823-6F02-4916-ADB1-21B3F452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7B775E-5EFD-411F-AE71-B99E7FD1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0C2485-B731-413B-92CB-6BBA6AB5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B78677-B0EC-4AAB-AF22-D0C42893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F193B9-A08C-42CF-86A6-64878B3B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8699AA-9610-4F3E-B286-91915F9C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B3073C-4681-4B79-9985-4CD79329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CAD80F-E5EB-4F08-8A21-0D2609C1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up lighting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CD9A0F-9FE7-4399-B84C-DC43BAB9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F9C267-97C4-477D-967F-43001420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41ADDA-E918-42D8-8BFC-513323D37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01BDB6-5DC1-4FD9-A6C6-CD1D7875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29FE3C-BCBA-40CE-B90C-84E775CC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F97EE4-C014-4276-9F80-E2089B06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the action</a:t>
            </a:r>
          </a:p>
        </p:txBody>
      </p:sp>
    </p:spTree>
    <p:extLst>
      <p:ext uri="{BB962C8B-B14F-4D97-AF65-F5344CB8AC3E}">
        <p14:creationId xmlns:p14="http://schemas.microsoft.com/office/powerpoint/2010/main" val="5219530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8F2BF6-124C-4EDA-96D4-A98E2A36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1354F-8F5F-4896-A3FE-A88A8382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AADF04-F796-446D-8AAC-B4698AD2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25E84-CA84-4513-850A-5649A69C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76A9FB-9E34-4996-A41C-A3C5380A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5FD8A-F31F-4E35-802A-8A9988F58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7FB32A-8B18-4479-BB4B-4AF148E13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6DC2D5-96EF-4307-820D-85F11389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guide her class to film a silent café scene that tells a story without dialogue?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858170-F548-494B-A070-CC151CA3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E4E9E4-0E41-483D-8C8F-9153AFBF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9D3712-8F7F-4D24-9507-C002D996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12B78F-2BA8-4640-9E0B-D7AD1B10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a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29AF32-C8F3-4E8D-B2FA-9F88811BB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2435E6-5058-4EA5-8E09-881255D6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6B4538-AAC3-4506-AED1-C92B03B01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up lighting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2E718-6C50-49BC-A90F-944D1F21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F8BFF-B51B-48C7-932D-7BFAB705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C00DD0-7C33-4A1E-8A24-08C97C1D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1973422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5BD3CC-6847-4B22-9994-F938C7D4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056A4D-F965-459E-A11D-3E84BE00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55009-6578-4FEC-A4D9-11A627DA6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80B7AD-62D0-4655-920B-3F2E8F9D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FD6B7-084F-4DF8-A748-2B08AEB9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333BFE-F384-4262-824C-B5D4712E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13898F-F73B-4DC1-A9F0-598BD7B6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7F695-57FC-4A92-BBC1-5D10B2FC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BCBD6D-3EFE-402A-BE0C-86A89D00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Study shot types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E49DE9-2023-4892-BE4F-E3ADB3D2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2B5461-06BC-49E4-B545-340B77F0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678A3-B921-4F31-A191-C5C2B5AA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CE6FDD-3C56-4582-9D72-623084EC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4C3B57-9314-443D-BF04-F9DFAEC2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7A4661-75B3-4A2F-B6DD-0F797678C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6C9E9E-FD33-4E7A-97BF-A613ADE8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4A5DD-09E9-4B5F-A651-C5C6283E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01A489-B097-46B5-8B6C-E3B054591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45067F-9134-4F2F-9DE6-CD37CF3E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up lighting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F0AA55-4642-48F1-8795-0EC32BB0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21C3DE-D655-4435-B249-DF2721BC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B4170E-0238-4CD3-A66B-0334E65E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2D11F1-5AB3-4BBD-A5E5-F3571463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B1119A-779B-44BE-AF3E-FB9BF563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5E7B59-BD1E-4756-9488-FECF7930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045863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CD2D9-C3A0-4F0B-9EEB-79065C4B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07B100-1292-485B-9EFF-70620608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5C46B7-4C35-43E9-87AC-FE2F72FA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each lesson into a scene that speaks visually.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8DB05-2A04-49CA-83AB-4FE55F86A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ED016-E3ED-4D8B-BD5E-85913260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5DAEC-7989-4AAE-8EEC-DDF1E2D5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646C8-8ADF-40C7-8443-192332BC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552400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2026-10-01T20:23:23.9420000Z</dcterms:created>
  <dcterms:modified xsi:type="dcterms:W3CDTF">2026-10-01T20:23:23.9420000Z</dcterms:modified>
</coreProperties>
</file>