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d21b048b5ee4144" /><Relationship Type="http://schemas.openxmlformats.org/officeDocument/2006/relationships/extended-properties" Target="/docProps/app.xml" Id="R4ce014d92321470c" /><Relationship Type="http://schemas.openxmlformats.org/officeDocument/2006/relationships/officeDocument" Target="/ppt/presentation.xml" Id="Rc2e5068270ba4a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6249619fc0b4bdc"/>
  </p:sldMasterIdLst>
  <p:notesMasterIdLst>
    <p:notesMasterId xmlns:r="http://schemas.openxmlformats.org/officeDocument/2006/relationships" r:id="Rb99c96b13d5f4b0b"/>
  </p:notesMasterIdLst>
  <p:sldIdLst>
    <p:sldId xmlns:r="http://schemas.openxmlformats.org/officeDocument/2006/relationships" id="256" r:id="Rf91f418930544234"/>
    <p:sldId xmlns:r="http://schemas.openxmlformats.org/officeDocument/2006/relationships" id="257" r:id="Rb2a552f88b10461a"/>
    <p:sldId xmlns:r="http://schemas.openxmlformats.org/officeDocument/2006/relationships" id="258" r:id="R1821cc43b4874218"/>
    <p:sldId xmlns:r="http://schemas.openxmlformats.org/officeDocument/2006/relationships" id="259" r:id="Rce8efbd3adbd4ac4"/>
    <p:sldId xmlns:r="http://schemas.openxmlformats.org/officeDocument/2006/relationships" id="260" r:id="R285636726f884dcc"/>
    <p:sldId xmlns:r="http://schemas.openxmlformats.org/officeDocument/2006/relationships" id="261" r:id="R80d3c39ef69e490b"/>
    <p:sldId xmlns:r="http://schemas.openxmlformats.org/officeDocument/2006/relationships" id="262" r:id="Rc58d1f57adbb4edf"/>
    <p:sldId xmlns:r="http://schemas.openxmlformats.org/officeDocument/2006/relationships" id="263" r:id="R431dc1ed6dee4c60"/>
    <p:sldId xmlns:r="http://schemas.openxmlformats.org/officeDocument/2006/relationships" id="264" r:id="R6fa24b19bc53496c"/>
    <p:sldId xmlns:r="http://schemas.openxmlformats.org/officeDocument/2006/relationships" id="265" r:id="Recb5614a35514e40"/>
    <p:sldId xmlns:r="http://schemas.openxmlformats.org/officeDocument/2006/relationships" id="266" r:id="R402940dfbfdb40a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26262251d60404f" /><Relationship Type="http://schemas.openxmlformats.org/officeDocument/2006/relationships/slideMaster" Target="/ppt/slideMasters/slideMaster1.xml" Id="Rb6249619fc0b4bdc" /><Relationship Type="http://schemas.openxmlformats.org/officeDocument/2006/relationships/notesMaster" Target="/ppt/notesMasters/notesMaster1.xml" Id="Rb99c96b13d5f4b0b" /><Relationship Type="http://schemas.openxmlformats.org/officeDocument/2006/relationships/presProps" Target="/ppt/presProps.xml" Id="R3da1064da45048c3" /><Relationship Type="http://schemas.openxmlformats.org/officeDocument/2006/relationships/tableStyles" Target="/ppt/tableStyles.xml" Id="R9b0d8710f1214342" /><Relationship Type="http://schemas.openxmlformats.org/officeDocument/2006/relationships/slide" Target="/ppt/slides/slide1.xml" Id="Rf91f418930544234" /><Relationship Type="http://schemas.openxmlformats.org/officeDocument/2006/relationships/slide" Target="/ppt/slides/slide2.xml" Id="Rb2a552f88b10461a" /><Relationship Type="http://schemas.openxmlformats.org/officeDocument/2006/relationships/slide" Target="/ppt/slides/slide3.xml" Id="R1821cc43b4874218" /><Relationship Type="http://schemas.openxmlformats.org/officeDocument/2006/relationships/slide" Target="/ppt/slides/slide4.xml" Id="Rce8efbd3adbd4ac4" /><Relationship Type="http://schemas.openxmlformats.org/officeDocument/2006/relationships/slide" Target="/ppt/slides/slide5.xml" Id="R285636726f884dcc" /><Relationship Type="http://schemas.openxmlformats.org/officeDocument/2006/relationships/slide" Target="/ppt/slides/slide6.xml" Id="R80d3c39ef69e490b" /><Relationship Type="http://schemas.openxmlformats.org/officeDocument/2006/relationships/slide" Target="/ppt/slides/slide7.xml" Id="Rc58d1f57adbb4edf" /><Relationship Type="http://schemas.openxmlformats.org/officeDocument/2006/relationships/slide" Target="/ppt/slides/slide8.xml" Id="R431dc1ed6dee4c60" /><Relationship Type="http://schemas.openxmlformats.org/officeDocument/2006/relationships/slide" Target="/ppt/slides/slide9.xml" Id="R6fa24b19bc53496c" /><Relationship Type="http://schemas.openxmlformats.org/officeDocument/2006/relationships/slide" Target="/ppt/slides/slide10.xml" Id="Recb5614a35514e40" /><Relationship Type="http://schemas.openxmlformats.org/officeDocument/2006/relationships/slide" Target="/ppt/slides/slide11.xml" Id="R402940dfbfdb40a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fa16d967a3429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eeef2262e0d4ea6" /><Relationship Type="http://schemas.openxmlformats.org/officeDocument/2006/relationships/notesMaster" Target="/ppt/notesMasters/notesMaster1.xml" Id="R31bfdd0e8f81401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af5851f71334d48" /><Relationship Type="http://schemas.openxmlformats.org/officeDocument/2006/relationships/notesMaster" Target="/ppt/notesMasters/notesMaster1.xml" Id="R9ae51cc39f8546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831c4aafced4402" /><Relationship Type="http://schemas.openxmlformats.org/officeDocument/2006/relationships/notesMaster" Target="/ppt/notesMasters/notesMaster1.xml" Id="R2c972422114c489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48bfad4d8ee497f" /><Relationship Type="http://schemas.openxmlformats.org/officeDocument/2006/relationships/notesMaster" Target="/ppt/notesMasters/notesMaster1.xml" Id="R31df74ef74604d9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62cc81827b44970" /><Relationship Type="http://schemas.openxmlformats.org/officeDocument/2006/relationships/notesMaster" Target="/ppt/notesMasters/notesMaster1.xml" Id="R69cf764501254d9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578296a8dd742c6" /><Relationship Type="http://schemas.openxmlformats.org/officeDocument/2006/relationships/notesMaster" Target="/ppt/notesMasters/notesMaster1.xml" Id="R57aa8758604a453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0adcb24452e470d" /><Relationship Type="http://schemas.openxmlformats.org/officeDocument/2006/relationships/notesMaster" Target="/ppt/notesMasters/notesMaster1.xml" Id="R3b8ea139c9ee434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1b1b5b67ee425a" /><Relationship Type="http://schemas.openxmlformats.org/officeDocument/2006/relationships/notesMaster" Target="/ppt/notesMasters/notesMaster1.xml" Id="Redee6104814c479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c459ecbf3d243b0" /><Relationship Type="http://schemas.openxmlformats.org/officeDocument/2006/relationships/notesMaster" Target="/ppt/notesMasters/notesMaster1.xml" Id="Rb3ab7313850c482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6dc903d0d5f4392" /><Relationship Type="http://schemas.openxmlformats.org/officeDocument/2006/relationships/notesMaster" Target="/ppt/notesMasters/notesMaster1.xml" Id="R196e58dd6b8749e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d93171581c54b68" /><Relationship Type="http://schemas.openxmlformats.org/officeDocument/2006/relationships/notesMaster" Target="/ppt/notesMasters/notesMaster1.xml" Id="Ra36632f550df42a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8c73bb644c64ae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e521db91588467c" /><Relationship Type="http://schemas.openxmlformats.org/officeDocument/2006/relationships/slideLayout" Target="/ppt/slideLayouts/slideLayout1.xml" Id="Rca612bfc8a0a4bc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a612bfc8a0a4bc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5b8fda5f5344c7" /><Relationship Type="http://schemas.openxmlformats.org/officeDocument/2006/relationships/image" Target="/ppt/media/image.png" Id="Ra5d30721566c45af" /><Relationship Type="http://schemas.openxmlformats.org/officeDocument/2006/relationships/notesSlide" Target="/ppt/notesSlides/notesSlide1.xml" Id="Rd65ba0b6ec98462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0da2e28b784243" /><Relationship Type="http://schemas.openxmlformats.org/officeDocument/2006/relationships/notesSlide" Target="/ppt/notesSlides/notesSlide2.xml" Id="R51340d2239094a3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575c9690a040d3" /><Relationship Type="http://schemas.openxmlformats.org/officeDocument/2006/relationships/notesSlide" Target="/ppt/notesSlides/notesSlide3.xml" Id="R1b2526476f7e472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ca3eff7058435b" /><Relationship Type="http://schemas.openxmlformats.org/officeDocument/2006/relationships/notesSlide" Target="/ppt/notesSlides/notesSlide4.xml" Id="R802f005a0d8747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6a039032284abf" /><Relationship Type="http://schemas.openxmlformats.org/officeDocument/2006/relationships/notesSlide" Target="/ppt/notesSlides/notesSlide5.xml" Id="R56bbeb9202d44a7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9390ababf04102" /><Relationship Type="http://schemas.openxmlformats.org/officeDocument/2006/relationships/notesSlide" Target="/ppt/notesSlides/notesSlide6.xml" Id="R1fe9921e00204f6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835527869a4671" /><Relationship Type="http://schemas.openxmlformats.org/officeDocument/2006/relationships/notesSlide" Target="/ppt/notesSlides/notesSlide7.xml" Id="R15a4f36cd40a416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fa69973e464c93" /><Relationship Type="http://schemas.openxmlformats.org/officeDocument/2006/relationships/notesSlide" Target="/ppt/notesSlides/notesSlide8.xml" Id="R6edc42ff1b9548c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c183e1a59b496f" /><Relationship Type="http://schemas.openxmlformats.org/officeDocument/2006/relationships/notesSlide" Target="/ppt/notesSlides/notesSlide9.xml" Id="R0d68197e07f54e8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9c49b7dc024441" /><Relationship Type="http://schemas.openxmlformats.org/officeDocument/2006/relationships/notesSlide" Target="/ppt/notesSlides/notesSlide10.xml" Id="R6addc95f981e481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7493f6c51f4c98" /><Relationship Type="http://schemas.openxmlformats.org/officeDocument/2006/relationships/notesSlide" Target="/ppt/notesSlides/notesSlide11.xml" Id="Rbf358b4050184a9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E47A22-DEEE-446A-81B5-B22C201DB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7950F4-3EDA-4431-82BA-4E33147C2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675719-B74B-4C54-8703-66201964E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Cinematography Mood 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B1767F-63B9-4A44-9FC6-3625E3815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noir-inspired board for a short film about a rain-soaked city chase.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C2DBF8-3FD2-4775-A57C-CCB10D0DB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D625C7-5424-4CF7-A3BE-671AE3366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84292F-FD58-4924-AA35-A79A88971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EF1AFE-13ED-4335-B4BD-8919D0504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d30721566c45a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39052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242482-9FA0-4079-93CA-2A906E7E3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EFF82F-9C4F-42BD-8581-A5ED61F6F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D91958-D4F4-453C-B09D-15C14F209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4E3FC0-17B6-47BC-9DCA-FBFC4EE10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A20D2B-2915-4867-A6B7-C246DD4C0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4A3C5E-B21C-421C-8AFD-D3C87AA73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7721C9-40DD-4870-AD52-99E74C509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8351E1-E022-405D-B849-40383B82A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368886-297C-49B4-92DC-360CF2EBC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38037D-7E90-4F5E-B38C-7C0990109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4B4DA7-B1A1-4492-9254-4539332E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BF6AEA-1204-44CC-A0E7-0CCE1A306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Frames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AB5D29-DA8D-4936-92F0-0EDD5480F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Collect frame refs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4EA34E-A1C2-4367-B7A4-22A4109F1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C895FE-18F0-4284-90F9-EC064B2B6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F7B55E-2B30-4220-B70A-2AD182D05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Palette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BFCF8F-FA36-49B7-81CE-3232D1FAF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color contrast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696E37-2545-4CBB-91BF-5E77B8599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6CF61A-FBD0-4118-839B-8BAAF68CC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B58524-619E-4C48-AEBA-AD3137C2F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A88750-68CF-4B06-B04E-31F0FD7DB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lens cues</a:t>
            </a:r>
          </a:p>
        </p:txBody>
      </p:sp>
    </p:spTree>
    <p:extLst>
      <p:ext uri="{BB962C8B-B14F-4D97-AF65-F5344CB8AC3E}">
        <p14:creationId xmlns:p14="http://schemas.microsoft.com/office/powerpoint/2010/main" val="6101233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44216C-3899-4128-B1F7-1A7509C80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261A8A-1607-4DD4-B4AD-69E4DAAB7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D19E7B-E23B-40D8-A4AA-3AD90574E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B8561C-B38C-4A4F-8B73-12FBFA334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E3A10A-F7AA-43BE-AD76-81B426FF5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Shape a moody visual language for the chase scene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1F055C-30B8-4672-B367-C02173650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0D4632-CBC5-495B-9CCF-E3BEF5B00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356329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F8543F-F90D-479A-BEA3-55FC505ED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A3F116-E877-48E2-9BF4-92E2917EA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B5453F-6765-4E5F-9606-52B14A1A1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8890C7-DA73-499A-8BB1-47745B3E5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E8D9C0-A9D3-431F-8F20-3E929B64E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B7498E-BDB0-4867-BDCE-12350115D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7B82F3-05D2-4F02-8205-9B880E38A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48DDAE-B52D-493E-9733-639390B7C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E6A4F6-1F36-493E-A452-38B6DA039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54F456-FEBA-4631-AE17-581EDA2E3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C1EA94-CD7D-4025-A0ED-250638725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FD79F2-60E7-486D-97ED-077DCA73E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E7B498-F9B5-40FB-B00C-336F06717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CBE4B7-1E7E-4DC0-8211-149AB1BE3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Collect frame refs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F5559E-CC93-400F-A878-1754DD925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77A2EC-043E-4E75-BAFA-5676A91BD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1BB098-9A2E-432C-82E7-891DD13BC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ED56EB-8921-4EE5-8EA3-9B8551A50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352080-3F42-4565-9F36-68579BD39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color contrast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301A8B-9DDF-4554-B7F5-4F1FFFF30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9465293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23D36B4-4BD2-4574-AF98-2C3A987B1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EE9049-ED88-4E46-ABF8-940F32E34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F5FF71-184A-448B-8FF8-465CD1812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31774A-3C06-42B8-929B-F695FB60B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AD4C7E-BFD1-4160-8153-A585F65F4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5E4602-1907-4F56-9872-FAFA6873D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A232EF-74C1-438B-8F86-2B71B122E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FCFEC4-2DDC-48E7-B99B-47D08A0EF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D0952C-8F42-4A7D-B085-D799DF27E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0C7894-4D78-4BF5-8DB0-A37646021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2868CB-1349-4B05-AF49-AA783A658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EB5693-D73E-4C3B-9384-D7D27B885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2B5F6C-D4A2-42AA-BA98-5F6BDF630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Collect frame refs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361824-655A-4AC8-A69B-F71BD5B3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B2E008-C03D-4E7F-A893-D94C9A399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23768D-3053-46AC-93F2-EBAE04D66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0427FA-6F4D-4E11-8D4D-747784B0E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color contrast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9F99F3-7863-417E-980F-67D48FC51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97A9FB-7D67-448C-9789-ABAD04C3E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CCCC93-D70E-439C-A227-C991D5B90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CAB228-E97A-4502-9F35-19FD9EB87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lens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6EB820-542B-4DC7-88D2-73CCD7EAC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D35A3D-A810-494F-9BD1-4FC973BE6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5D35D1-D68D-4CF3-BF36-34E942B22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81C7D2-2833-4343-94DF-3DFC63CB0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scene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9A444D1-AB27-45B8-83B9-FECF35BED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434183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5109D4-11DE-477D-A579-578DAC8A6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FA0992-192D-41E3-B8DE-60E03D472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BB716E-56A3-455C-972A-DFCBB3D1A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3B889C-8A9F-47E2-B9F1-168696853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63EAC4-7354-4F83-93C4-49DF4A858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A08674-DA0B-4A8E-BCBD-CCD188A3B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68F316-1A24-4A55-B900-50EF1CBBE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3EDD6A-3ED5-44E4-B6E1-4CCC82867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3A39A5-ED8E-4434-A55F-CA90B51EE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chase feels generic and flat.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D3E578-D8ED-463E-82D2-BEB829FCD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3FB0E0-3C98-4468-8EB5-059C92E5D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Lighting ideas are scattered across notes.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71DA8E-09E6-411A-B486-8F1A05BC1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96F6F7-C8A7-46D5-8969-EDF149802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lacks a shared visual target.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46C8E6-2E21-425E-BE15-56B1644B6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D210D0-6770-4C24-B987-BF26F2ABD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1597C9-8E9F-4655-B3A8-3DC328463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A1439B-0C1A-4665-A523-C63E9505B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5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scene has a distinct noir atmosphere.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6118A2-20DD-417A-9EB8-3776B3698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B1B0C2-2D00-4A6B-8C03-9EAFD3CA6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shots and colors are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DCA9FA-112C-4A86-AB23-AA2449D99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5DA5E1-17A9-4A84-AFBC-3BEA7525A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works from the same visual plan.</a:t>
            </a:r>
          </a:p>
        </p:txBody>
      </p:sp>
    </p:spTree>
    <p:extLst>
      <p:ext uri="{BB962C8B-B14F-4D97-AF65-F5344CB8AC3E}">
        <p14:creationId xmlns:p14="http://schemas.microsoft.com/office/powerpoint/2010/main" val="145968117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FD5911-0D7E-4CBF-8DCD-BE690347F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2EFE3D-82E1-481F-BA4E-4B42AD20C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1C20B0-28B3-4A46-9EEE-F3EE9318A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A47474-5D51-4282-BF02-5D5A2790F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BC7875-74A2-4395-BD6B-93802FE02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45A00E-B310-4790-8CE8-AA7B833DF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6EC0E5-9E12-4429-B9F5-52FE9F8D9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15EE85-3500-4FF1-9741-DE6B15748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D39CA4-6A81-467E-977A-71968BA1D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DIRECTORS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09D84F-CFA3-47A4-BE13-F283128BC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visual direction before shooting the opening sequence.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745C65-65CC-453D-A888-F98B2CC7F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C925F7-3A39-477B-95C7-B4E58030E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67C3E5-BB74-4E8C-BB8A-CA2B4F452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154E2C-FDE0-4ABF-A833-3691B0BA1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CINEMATOGRAPHERS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CC07F1-6ED3-47EE-BA8C-BB3FA4CC3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reference points for lighting, framing, and camera movement.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824C46-BFCD-42C8-A790-A1E32653B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5DD5C8-E90C-4A76-8084-9CD2836D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C89DCA-1806-406C-933A-531A2D86E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6933CF-E234-4125-A22D-9BFC222B4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PRODUCTION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1EE108-5CA5-4DDD-A01D-C408471C7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lookbook to align props, locations, and wardrobe.</a:t>
            </a:r>
          </a:p>
        </p:txBody>
      </p:sp>
    </p:spTree>
    <p:extLst>
      <p:ext uri="{BB962C8B-B14F-4D97-AF65-F5344CB8AC3E}">
        <p14:creationId xmlns:p14="http://schemas.microsoft.com/office/powerpoint/2010/main" val="26433102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97A1775-B6A2-4C44-AE7C-EB9319C3B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E2B8AC-782C-460C-92D0-565F077D9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5F7703-3B51-4629-B5FB-2B2EE808C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A3F4C2-5738-4EF0-BE65-3BDDD20FC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A319A1-1868-4EE4-A5FA-864D4DCD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2267E2-92F0-491D-A1A4-D96F57B0F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9BFBA3-20D3-4EB9-9042-880D6D6E9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54CA06-E32C-4F24-A3A2-A294113F0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9B659A-2B34-4929-98BB-FF671A403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797C02-E021-4244-A051-8B4FF3742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DC4A73-F5B3-4F89-B3AD-BAF2764E3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1E85B3-0F64-440C-A666-0AD9540B9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81720D-F113-432A-A696-187FA5F06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8D5881-4FB4-41DD-9FA4-A0F4164FA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700B5C-4422-4A8D-9A51-C5E3E2A2D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72C4A2-95CE-4E71-BE5D-1FD510140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7FB157-E1DA-48F1-A84B-BB5DF18D6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Collect frame refs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93284B-370D-42A5-AB3D-D209E8EEA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57AE8F-4F14-4D98-A8AC-F39D26A48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95F046-CDE7-44D0-8496-8DAF65939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9201DA-4B50-4C77-9782-C86183364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C8D933-AC3D-4375-B2F1-039122A48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5F6732-82E7-46D4-BFBA-BEB4076F4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color contrast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E52C54-A3D0-473C-ADCE-704BFD09A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345B36-E6F8-4A32-AD29-E9D6331AE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BA4231E-004C-4B21-9292-7DBC3EFF9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FA5DA86-A923-4A46-BCC4-273902671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D174C38-B3A1-435B-8FE9-345502078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FAFF922-9F47-4360-947D-2BDEA5EE5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lens cues</a:t>
            </a:r>
          </a:p>
        </p:txBody>
      </p:sp>
    </p:spTree>
    <p:extLst>
      <p:ext uri="{BB962C8B-B14F-4D97-AF65-F5344CB8AC3E}">
        <p14:creationId xmlns:p14="http://schemas.microsoft.com/office/powerpoint/2010/main" val="110148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8064D7-1B5B-44DF-9C67-36A7A814C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BCC49A-32A2-4E03-85AD-D38E4E5F6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48A3B5-05DB-4AE3-B465-5A8E8FAD2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833B78-83D7-451C-B7FC-E0946F421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8BDE06-831C-4B18-A4A2-5C016AEBA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30ABEA-F0D2-432E-9DE9-A028E59EC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E22CCF-BC8E-404E-98FA-74C6C0CFF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B9BB32-2423-4DB6-9D49-F518B7285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94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rain-soaked chase feel tense, stylish, and visually unified?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CC279D-AE10-446A-B2F0-31376EA20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7A519C-4F55-4BDA-8B1C-886288BD5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28798D-0A27-4076-9453-A879E5FFD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31C096-05DC-40C6-B12A-6E432794C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Collect frame refs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D4C2FD-F6FC-4199-8A0A-58C9EFCA2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233862-2094-4162-9D63-9259E7748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29967C-30F5-4C0A-ADCF-3E98146AD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color contrast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F39C42-F972-4EB3-A197-46E372F27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D1DD03-B433-4F4A-828F-D799ABB18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02DCBC-9886-48E9-B934-7E934BA60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scene flow</a:t>
            </a:r>
          </a:p>
        </p:txBody>
      </p:sp>
    </p:spTree>
    <p:extLst>
      <p:ext uri="{BB962C8B-B14F-4D97-AF65-F5344CB8AC3E}">
        <p14:creationId xmlns:p14="http://schemas.microsoft.com/office/powerpoint/2010/main" val="117516686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1FABA7-3DE5-43C5-9DBD-EB3114D8F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6BB9DC-BCEE-4656-9B72-DAD8920EC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40F584-3550-4D28-BD73-025D15B7B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B9E308-1BF3-47BB-8A42-AED92BC32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66B74D-9212-48D1-918C-EE600FFA1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F6D50E-E2CD-4CC7-BAB5-317A1A87C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A6E453-80BC-4FC3-8CDC-E8E26BF02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A3BFC6-FB2F-495E-9BB2-D2EB4C654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E1435B-0D7D-4C5A-945F-EFD634C4C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tone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CDC8F4-A3A0-4231-8EFB-87896B2E8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C0D222-15DC-47ED-B175-71EC60612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99C22D-9956-4E8D-BF45-A91E98A11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F45286-AABB-4560-8861-7B207ED71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A14690-B900-4692-A9FD-88726331C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Collect frame refs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838432-3FB9-4438-824A-0895D7C3F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FDD05F-471B-44D5-B06A-9EDE2B3F3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D02249-8186-4AC4-8137-FE9F21734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3E6EEF-48E3-4ECA-A438-5967C4A7A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49441A-515C-4DD5-A516-8DFF0082B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color contrast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19A289-A0AB-493E-8561-0E03107A9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0823DB-1AB2-416F-A36F-09E4484C6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D0B393-86A8-46CE-9F1E-230CB258A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BE5F53-2C0C-45F4-902E-009F7D237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8D3789-4703-47A0-A0FE-864A8E30E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scene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643916E-38E6-444A-8A7B-BF1D106AD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760053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EE1578-7A9F-45C6-B6B9-C7732E236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83C508-57DD-47C4-9547-A2C6DBA80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E0BBA7-4A72-4245-B3A7-1B4564A87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look before the first shot.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727964-C488-4900-A1F7-CC6348B15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AADA6D-8D64-40F1-AE30-8BD4A172D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631F1A-2BFA-4ACA-B740-DB2E05631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4BA9A1-1819-4327-BBCA-2306CE8A2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541628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2026-09-30T15:00:27.6970000Z</dcterms:created>
  <dcterms:modified xsi:type="dcterms:W3CDTF">2026-09-30T15:00:27.6970000Z</dcterms:modified>
</coreProperties>
</file>