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04a7aaf067c4221" /><Relationship Type="http://schemas.openxmlformats.org/officeDocument/2006/relationships/extended-properties" Target="/docProps/app.xml" Id="R37fc8b4d6c404854" /><Relationship Type="http://schemas.openxmlformats.org/officeDocument/2006/relationships/officeDocument" Target="/ppt/presentation.xml" Id="R88da1b7d8d374a0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b9f0e7dab446b8"/>
  </p:sldMasterIdLst>
  <p:notesMasterIdLst>
    <p:notesMasterId xmlns:r="http://schemas.openxmlformats.org/officeDocument/2006/relationships" r:id="Ra476ee2205ad4186"/>
  </p:notesMasterIdLst>
  <p:sldIdLst>
    <p:sldId xmlns:r="http://schemas.openxmlformats.org/officeDocument/2006/relationships" id="256" r:id="R87e56ec4859341cc"/>
    <p:sldId xmlns:r="http://schemas.openxmlformats.org/officeDocument/2006/relationships" id="257" r:id="R12170e1517a24cd9"/>
    <p:sldId xmlns:r="http://schemas.openxmlformats.org/officeDocument/2006/relationships" id="258" r:id="R993a064b79ca4c1a"/>
    <p:sldId xmlns:r="http://schemas.openxmlformats.org/officeDocument/2006/relationships" id="259" r:id="R0cdf775ed38549cc"/>
    <p:sldId xmlns:r="http://schemas.openxmlformats.org/officeDocument/2006/relationships" id="260" r:id="Ra8e11870cbc54064"/>
    <p:sldId xmlns:r="http://schemas.openxmlformats.org/officeDocument/2006/relationships" id="261" r:id="R8bdd8e41c6244a9e"/>
    <p:sldId xmlns:r="http://schemas.openxmlformats.org/officeDocument/2006/relationships" id="262" r:id="Ref5ab971e34744a9"/>
    <p:sldId xmlns:r="http://schemas.openxmlformats.org/officeDocument/2006/relationships" id="263" r:id="R77eab92cffb845f5"/>
    <p:sldId xmlns:r="http://schemas.openxmlformats.org/officeDocument/2006/relationships" id="264" r:id="R70dc3cf8b7fa441c"/>
    <p:sldId xmlns:r="http://schemas.openxmlformats.org/officeDocument/2006/relationships" id="265" r:id="Ra066ba9b2d5d47d9"/>
    <p:sldId xmlns:r="http://schemas.openxmlformats.org/officeDocument/2006/relationships" id="266" r:id="R5f373776df41475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12d790db77458f" /><Relationship Type="http://schemas.openxmlformats.org/officeDocument/2006/relationships/slideMaster" Target="/ppt/slideMasters/slideMaster1.xml" Id="R12b9f0e7dab446b8" /><Relationship Type="http://schemas.openxmlformats.org/officeDocument/2006/relationships/notesMaster" Target="/ppt/notesMasters/notesMaster1.xml" Id="Ra476ee2205ad4186" /><Relationship Type="http://schemas.openxmlformats.org/officeDocument/2006/relationships/presProps" Target="/ppt/presProps.xml" Id="R1dfd026ef91d4f5f" /><Relationship Type="http://schemas.openxmlformats.org/officeDocument/2006/relationships/tableStyles" Target="/ppt/tableStyles.xml" Id="Rc56d852adc2649de" /><Relationship Type="http://schemas.openxmlformats.org/officeDocument/2006/relationships/slide" Target="/ppt/slides/slide1.xml" Id="R87e56ec4859341cc" /><Relationship Type="http://schemas.openxmlformats.org/officeDocument/2006/relationships/slide" Target="/ppt/slides/slide2.xml" Id="R12170e1517a24cd9" /><Relationship Type="http://schemas.openxmlformats.org/officeDocument/2006/relationships/slide" Target="/ppt/slides/slide3.xml" Id="R993a064b79ca4c1a" /><Relationship Type="http://schemas.openxmlformats.org/officeDocument/2006/relationships/slide" Target="/ppt/slides/slide4.xml" Id="R0cdf775ed38549cc" /><Relationship Type="http://schemas.openxmlformats.org/officeDocument/2006/relationships/slide" Target="/ppt/slides/slide5.xml" Id="Ra8e11870cbc54064" /><Relationship Type="http://schemas.openxmlformats.org/officeDocument/2006/relationships/slide" Target="/ppt/slides/slide6.xml" Id="R8bdd8e41c6244a9e" /><Relationship Type="http://schemas.openxmlformats.org/officeDocument/2006/relationships/slide" Target="/ppt/slides/slide7.xml" Id="Ref5ab971e34744a9" /><Relationship Type="http://schemas.openxmlformats.org/officeDocument/2006/relationships/slide" Target="/ppt/slides/slide8.xml" Id="R77eab92cffb845f5" /><Relationship Type="http://schemas.openxmlformats.org/officeDocument/2006/relationships/slide" Target="/ppt/slides/slide9.xml" Id="R70dc3cf8b7fa441c" /><Relationship Type="http://schemas.openxmlformats.org/officeDocument/2006/relationships/slide" Target="/ppt/slides/slide10.xml" Id="Ra066ba9b2d5d47d9" /><Relationship Type="http://schemas.openxmlformats.org/officeDocument/2006/relationships/slide" Target="/ppt/slides/slide11.xml" Id="R5f373776df41475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bf487ee885f46a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b4cc3e51a54dec" /><Relationship Type="http://schemas.openxmlformats.org/officeDocument/2006/relationships/notesMaster" Target="/ppt/notesMasters/notesMaster1.xml" Id="R1b8137a4bafc49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a5d16640616494d" /><Relationship Type="http://schemas.openxmlformats.org/officeDocument/2006/relationships/notesMaster" Target="/ppt/notesMasters/notesMaster1.xml" Id="R28c1ce3f3a0f4a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d1c69c7ac54db9" /><Relationship Type="http://schemas.openxmlformats.org/officeDocument/2006/relationships/notesMaster" Target="/ppt/notesMasters/notesMaster1.xml" Id="R2436bc812b274a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7e98469b5134c2f" /><Relationship Type="http://schemas.openxmlformats.org/officeDocument/2006/relationships/notesMaster" Target="/ppt/notesMasters/notesMaster1.xml" Id="R43c0d7c89da042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1ab045f56c4091" /><Relationship Type="http://schemas.openxmlformats.org/officeDocument/2006/relationships/notesMaster" Target="/ppt/notesMasters/notesMaster1.xml" Id="R29ab37e609b042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dc1704e6c9a46e8" /><Relationship Type="http://schemas.openxmlformats.org/officeDocument/2006/relationships/notesMaster" Target="/ppt/notesMasters/notesMaster1.xml" Id="Rdddeaef78e5945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1e5bac3635c4336" /><Relationship Type="http://schemas.openxmlformats.org/officeDocument/2006/relationships/notesMaster" Target="/ppt/notesMasters/notesMaster1.xml" Id="R9092e37289b04f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b2c0d92e154492" /><Relationship Type="http://schemas.openxmlformats.org/officeDocument/2006/relationships/notesMaster" Target="/ppt/notesMasters/notesMaster1.xml" Id="Rf5c884041fc848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19a79d9aed4333" /><Relationship Type="http://schemas.openxmlformats.org/officeDocument/2006/relationships/notesMaster" Target="/ppt/notesMasters/notesMaster1.xml" Id="Ra399db452087484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7ad70f6948d41ee" /><Relationship Type="http://schemas.openxmlformats.org/officeDocument/2006/relationships/notesMaster" Target="/ppt/notesMasters/notesMaster1.xml" Id="Rceb66aeee29141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af6cc205d04dc7" /><Relationship Type="http://schemas.openxmlformats.org/officeDocument/2006/relationships/notesMaster" Target="/ppt/notesMasters/notesMaster1.xml" Id="R8d0196a76e3b47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1bdc438990479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ddfb8b0be043eb" /><Relationship Type="http://schemas.openxmlformats.org/officeDocument/2006/relationships/slideLayout" Target="/ppt/slideLayouts/slideLayout1.xml" Id="R73372859b59641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372859b59641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e025259dc347df" /><Relationship Type="http://schemas.openxmlformats.org/officeDocument/2006/relationships/image" Target="/ppt/media/image.png" Id="R78f532f25cd44d66" /><Relationship Type="http://schemas.openxmlformats.org/officeDocument/2006/relationships/notesSlide" Target="/ppt/notesSlides/notesSlide1.xml" Id="Rb936a51fa31740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bb01e79594188" /><Relationship Type="http://schemas.openxmlformats.org/officeDocument/2006/relationships/notesSlide" Target="/ppt/notesSlides/notesSlide2.xml" Id="R4f0bc36432374b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4325c257b4514" /><Relationship Type="http://schemas.openxmlformats.org/officeDocument/2006/relationships/notesSlide" Target="/ppt/notesSlides/notesSlide3.xml" Id="R39f48451bf2b48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2bf79d3374435" /><Relationship Type="http://schemas.openxmlformats.org/officeDocument/2006/relationships/notesSlide" Target="/ppt/notesSlides/notesSlide4.xml" Id="R0b92d85289674b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13c1c382c44fab" /><Relationship Type="http://schemas.openxmlformats.org/officeDocument/2006/relationships/notesSlide" Target="/ppt/notesSlides/notesSlide5.xml" Id="Red4633d2cf7d4b6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d6bd7ea114d6a" /><Relationship Type="http://schemas.openxmlformats.org/officeDocument/2006/relationships/notesSlide" Target="/ppt/notesSlides/notesSlide6.xml" Id="R46e4ba31761b457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bfe38ea7f5411b" /><Relationship Type="http://schemas.openxmlformats.org/officeDocument/2006/relationships/notesSlide" Target="/ppt/notesSlides/notesSlide7.xml" Id="R5f0c282c788c4c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3b9e237d0c48b7" /><Relationship Type="http://schemas.openxmlformats.org/officeDocument/2006/relationships/notesSlide" Target="/ppt/notesSlides/notesSlide8.xml" Id="R64ae70fe576d46a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d6b769c27410d" /><Relationship Type="http://schemas.openxmlformats.org/officeDocument/2006/relationships/notesSlide" Target="/ppt/notesSlides/notesSlide9.xml" Id="Rca718352fa204a3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20eedcb3748cd" /><Relationship Type="http://schemas.openxmlformats.org/officeDocument/2006/relationships/notesSlide" Target="/ppt/notesSlides/notesSlide10.xml" Id="R0a5d72cd804944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61ef2e7784fd6" /><Relationship Type="http://schemas.openxmlformats.org/officeDocument/2006/relationships/notesSlide" Target="/ppt/notesSlides/notesSlide11.xml" Id="R6c521d9215a143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5A61E3-F8F5-4E48-915D-221BDDC0F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26C43B-3911-41EF-A83C-5219F93B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72D69F-9682-4941-8595-5623F30FE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Cinematography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BE3D96-9937-402B-A0B3-CCC37E37D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short film team plans a moonlit chase scene for a debut thriller.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C6CAD2-88DA-4A28-9F51-5C381D193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A7A305-35DC-43B7-81EB-E52DA78C5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F4028-5E38-4B48-A681-DFEABA14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9450F9-2255-4740-AF19-B8CD84AE8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f532f25cd44d6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896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79FA66-8FD7-43DB-A4A4-C88D91F1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40123-A4B0-4100-A5F8-4AE040F8E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508C7C-19F5-48C6-8E3A-80658D7ED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036E24-62CB-43D8-BC93-A7283382B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50ADD-BD26-4258-88F0-1E3C5E05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2AE7F6-C441-47A3-9A6F-F75D4A713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E8F0F-7F93-417B-85B1-07C64746F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9E0D67-0287-41BD-B229-4BDFDF35B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8DB2BF-17C6-48D8-BE88-20F9F8E4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622B3B-DD03-464F-9761-22AC15DC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8C0FA4-9A30-4266-A1E8-CEF19C8D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2D4D44-F3DC-40EE-A20B-B52B2B7E6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Design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366D63-89D9-491E-AE56-93648B8B3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F8B83A-9C15-4889-B95F-ED74E2CD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935B66-904B-4197-BDEF-2EFA6F106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8ADBA8-6D61-40C0-A303-C0431070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Lighting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81A235-C686-434B-84DA-AE874008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293C91-9105-486D-ADE9-BC0C4D05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59963F-FE9C-445B-9202-115E807A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263764-96E4-465F-B190-6CA021ADF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Edit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DFCEF2-FEA6-46E2-B447-A1C9E1694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light</a:t>
            </a:r>
          </a:p>
        </p:txBody>
      </p:sp>
    </p:spTree>
    <p:extLst>
      <p:ext uri="{BB962C8B-B14F-4D97-AF65-F5344CB8AC3E}">
        <p14:creationId xmlns:p14="http://schemas.microsoft.com/office/powerpoint/2010/main" val="7724751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1C333-1949-483F-A487-6D51CB0AA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EEC33-0C86-45A4-A4AC-A52EF55D7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8751C7-4047-454B-99A8-63FA01E0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EFD45-F227-4EE0-9431-6E056CCC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C2260D-19E5-4DEB-9929-AD158CF7B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simple script into a cinematic scene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941C7A-768B-454D-8A01-E885D8D9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39C19-828C-41C7-BA0D-F9015551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06888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C46DA2-001B-4698-8AA0-C0CDBB9F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BB68B2-830C-49CF-B91A-5176AFCED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8A94B5-5889-48EB-861B-F172A6674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F4566B-2E01-4CD1-823E-2294D2FE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BBD41D-CFEE-4E16-99E2-2DA090F5D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cinematography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EBA50-D390-427A-AEB9-13EC89E0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B1B2B-2901-4FAE-B0BD-87D701617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234F5-F0AA-4420-A078-3F4A1186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E39108-6224-43AC-8313-C6C4DBCCA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782CC-1D77-4B60-848E-B8A4C9643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837CE8-A9EE-4A74-B515-2CF695E29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62CED-954D-4DDF-ADE4-E6D626EE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BEB3DB-B60C-48D8-ADEF-8239FDEAD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A05058-BC9A-4594-9D8C-3507913B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script into a cinematic sce…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4B0A28-9146-47A4-9DCB-E03E6D3B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87A0FF-68AC-4640-944B-6E9F77E80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B72135-AA3C-485A-887F-7BD06686F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3DEB91-9007-4048-BBAD-A255197B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CDB6DA-E3E3-4958-97BB-E7FBE2BD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the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7A8F13-9A36-452D-89F7-D8BD2FF9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953556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4773B8-50A9-4507-9EF3-22760450F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243AC3-C20B-44F0-9199-2BAB0973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DBD6B2-9AD5-444F-89A0-05802D18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FB3487-CB43-4219-994B-AC55B8FD1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46C2E-E4E9-46E2-81E3-AB3C0E02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C2AFA5-5772-4FAF-9ACF-93F94765B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5D32A0-DAC6-43D2-90C9-E019F7B28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B92D4-E303-4406-9143-6FA860B3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27645E-776B-47A3-878B-AC76F71A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EB38C4-3417-4351-B8B8-97B434BE3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6844A4-74AF-45A4-87D9-68CDC152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53B773-04F5-4E22-8D33-3C58DCEEB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924E07-095C-4A7E-B934-78C9D593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C7AC06-44E7-46AB-83E8-18131AE98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D8626C-368D-432D-B6F1-2EAAE2DE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EFA3B0-26EE-4DFE-82C9-D0A413C6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847DEC-BD29-48E4-8694-8B9712E5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0E86C5-525B-4F39-B0C6-3027510E4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4ED23D-9FF5-469D-9404-515EEB45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16348F-9B8B-483F-9F2D-19ABC13B9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25F7E6-3F57-433B-875B-35992A88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light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2B14AF-E824-4759-B752-C8ECF824C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D1B917-30A1-460E-B9FE-C9EAF331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81353F-2DC4-4998-8F33-89F8C4F4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B4401E-7D39-4E2F-AA99-04B1CA72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342790-F211-4FC3-ADB8-53AF4AC4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893330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02BC4E-6B29-44C5-9B77-773A3566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2FA562-2D71-495B-AF74-D128CB756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D38381-0598-4692-9826-B4C5986C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DE212-CAE7-4F1D-8651-76194CE7D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45672-948A-486F-A8BB-F51B3A84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3430A7-9EA1-4214-9B99-9BB39EAD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0A5B8E-60DB-4819-BDAD-843CDCD2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2EB09-0751-442F-BBA8-A11D0275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9C11FD-A2EB-4953-831E-B5646170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scene feels flat on the page.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798FE5-0621-4FC7-9796-E4C502FE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9539B6-5FE5-4C98-B854-120A09E9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Shot ideas are scattered and hard to compare.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9E00A6-9054-43DB-AD4E-063B6AB1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4A949-9C1D-4D95-8A4E-9CD3908B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crew lacks a shared visual direction.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A86C5-5AC1-4BAE-B76E-C7C7971B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96C584-C8A8-4E5C-AF7E-8FFCD7858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03577-4972-4E09-AE01-F7834EF1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BE2DBC-17F1-43F0-9F33-08A828F3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scene has a clear visual rhythm.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CFEDA9-9EF0-489D-9D7A-2E1B4C75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C91B92-70E4-448D-8D09-4F36E44E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supports the story beat.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8AC390-6D7E-409C-9D49-D3DAAF80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8FC836-B82B-487F-8101-5084710B7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focused plan.</a:t>
            </a:r>
          </a:p>
        </p:txBody>
      </p:sp>
    </p:spTree>
    <p:extLst>
      <p:ext uri="{BB962C8B-B14F-4D97-AF65-F5344CB8AC3E}">
        <p14:creationId xmlns:p14="http://schemas.microsoft.com/office/powerpoint/2010/main" val="17713765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FCD978-5CAA-4FAD-AF8A-5F9341BC7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9A119-57BE-4550-B435-10BAE299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ACF212-65CC-4157-B381-4B450EA4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312A2-F34D-44A1-BE52-B617C166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531E2A-A25F-4508-860E-C79A7996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148526-8E9C-4892-8F09-E2FBB5FC3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3833E1-20F4-4B2C-80C8-EE6344FA0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35AB94-97C7-45D3-8B4D-0E5FD6F54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283508-B43A-4D23-9606-77478E882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2B2D0B-472A-4F1B-B06F-4B34CD37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example of how to shape a scene from script to screen.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7BA29-5AD4-461E-8BAA-7346F039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054774-48E3-47E7-8839-86C514E4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0DBC13-668E-4DB6-98D8-BDA057D4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CF3D4D-7D34-4E47-BB42-AE9ADB0D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8332B4-3451-4D14-A5A2-38E8F1141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way to organize visuals, pacing, and mood before filming.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C69E48-33CF-496F-B665-F63802F02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D8E8AC-A9AD-4F38-8A9F-9982E3AE1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2B8AE2-8B8A-4780-A46F-A86206C94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4C9390-C18D-4854-9144-C0A16E802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9E10EC-F1EE-4B8F-8FDE-E88146AD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plan that keeps camera, lighting, and edit decisions aligned.</a:t>
            </a:r>
          </a:p>
        </p:txBody>
      </p:sp>
    </p:spTree>
    <p:extLst>
      <p:ext uri="{BB962C8B-B14F-4D97-AF65-F5344CB8AC3E}">
        <p14:creationId xmlns:p14="http://schemas.microsoft.com/office/powerpoint/2010/main" val="7511403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8F8EDCD-7603-4026-9E66-82451762B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3AA586-1443-411A-8894-394B0E10E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9AC05C-C8C6-4B46-B467-CAC56ABB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DEDF31-7C91-410A-8C2B-D1FB83AB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96E97-2C0C-4210-8AB1-3712E525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F174F2-125D-4273-ADEC-E4F7F158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2B58B-1634-4832-8A82-16E3F342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858B53-76A0-428A-9BF7-B1C22434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24B5CB-B28C-4AB9-A36B-FF45C046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4D18D-8682-4CB1-84A3-CA711AD5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3F2F2-4DE6-42C9-9005-8386F671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C3FF7E-26A8-4DF2-804E-F266E761F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820909-7158-4EC7-B69B-1C7C79D1B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0F80D0-C9BF-4043-96B1-D68C3C58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EB2D96-0DAC-403F-9EE8-7E23D6614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C27400-94D9-444D-B406-51FD7231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FE50B3-E625-4AA4-831B-4E7E45E0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91648D-C48A-4830-9619-05748350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EB0B4B-FE86-4F9E-BACA-8D65C86E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F0869C-4791-493B-B002-3FEB241B3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33FEE1-6CC3-48AD-88C8-DDAB71D5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DA9AED-4C1B-4370-BAED-B9A207C2B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4A2AB6-0A99-4B42-A493-EAC6785A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CF1DB6-FC00-4AF0-88F4-3161FC2B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250FF3-4C99-45C6-9515-632D5E78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49E929-7893-43FB-8F12-83B1DDEB4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D8C5BD-120A-4FC4-A7C6-8AFD19AF2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F6B430-0817-44F1-9CE0-527323A82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5E9120-ED28-4A7A-AEA7-B46921B2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light</a:t>
            </a:r>
          </a:p>
        </p:txBody>
      </p:sp>
    </p:spTree>
    <p:extLst>
      <p:ext uri="{BB962C8B-B14F-4D97-AF65-F5344CB8AC3E}">
        <p14:creationId xmlns:p14="http://schemas.microsoft.com/office/powerpoint/2010/main" val="15688917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1EF0E-F4D6-4918-89CA-B11AAD373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1A817-BB65-4D1E-B87A-57387A3E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34EF0C-947B-4746-89FC-24A2B48C8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4076C-B07A-400E-B5F1-1F21C5F7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059AD5-913D-4B86-A74A-DD0E1121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BB39A7-D861-4B98-984A-25982C88B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D3C63-54DA-4FA4-B173-0D9DA355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543B4-7D8A-4FE2-B65B-C1661952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crew turn one chase scene into a clear cinematic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63CA4-73C9-4399-A048-3A087DC71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1D3D5F-0187-4931-90FB-8A54141E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165C02-C5A0-4DB6-8DDE-8EE13A13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CA5A8-D23F-4807-8E91-68FF74F5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90E43F-2906-419F-AEF6-28E8733A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59D175-079E-40A5-8289-5AFDFE0D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BF2882-EFCD-4DC2-A9F6-684D2969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06A057-1563-41BE-9F18-A4843763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CB001E-056A-47E3-BA5F-1824E083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609A72-CFD4-420E-A726-AED55AD6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</p:spTree>
    <p:extLst>
      <p:ext uri="{BB962C8B-B14F-4D97-AF65-F5344CB8AC3E}">
        <p14:creationId xmlns:p14="http://schemas.microsoft.com/office/powerpoint/2010/main" val="99392736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372601-CCBD-44EC-A557-8F3FD8DD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0BB28-BF3D-4A7D-BD90-13153068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716FB9-835D-44D6-B955-FEDB91ECC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38E9D-0E22-43DE-98BF-C2C5ED79F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2959A6-BAA9-4279-BBB2-D5E653DFD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cinematography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FCB58E-C232-4E1F-909A-A72103F3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BD990-23F3-443B-8C5A-11BCD007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1C8EA5-93D1-48B5-9E0F-DC81CC8A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BCB80-B981-44EA-8BE0-35A710B4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Read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A746F3-8CE6-45F2-B82A-D843EFAD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E17292-5CD5-4A8F-BBD6-2D0EB087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187680-348C-4EE8-8625-444319F8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E02AC-1B58-4EE2-85C3-C90F01B0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E8F89F-253D-4738-950B-A970F850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D9B704-298F-474C-85F1-72E7928A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927C63-05BC-47AF-A789-BC9B416C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34680D-68E1-4D3E-8631-5D88A28D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D11268-7359-4B8D-A984-A53B43F0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0F0CB6-353A-46EA-80FA-58AC9C197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mood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45EF8D-246B-4792-A082-7A48E8F45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CFA5A9-963A-4285-8779-7FCF5D73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F234A1-0A8E-4C2A-B6D8-3DDA0FDFB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258C04-17AF-48A3-AE68-D886DF2A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97FF2F-9918-4C7A-B26D-A9590103D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DE1B58-D1C7-4139-9A3E-245CADB56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353865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4E066-6F8F-40D8-B80C-93A8DEC65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61A63-65E4-4A3D-ADF9-809725E2D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327644-F6C8-419C-A8A4-2C486A58E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every frame with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DF2E5F-DB64-4A70-AB9F-8D60C2B0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A4685F-A534-43D3-BD6F-04CC4B7DC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2D04EB-D49E-4267-ABB2-4F01E894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38C2D6-3EBC-4C17-AAD5-F1A002D3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880278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2026-10-01T10:35:15.2470000Z</dcterms:created>
  <dcterms:modified xsi:type="dcterms:W3CDTF">2026-10-01T10:35:15.2470000Z</dcterms:modified>
</coreProperties>
</file>