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9cf6655e984f94" /><Relationship Type="http://schemas.openxmlformats.org/officeDocument/2006/relationships/extended-properties" Target="/docProps/app.xml" Id="R43448a7e9c3040c2" /><Relationship Type="http://schemas.openxmlformats.org/officeDocument/2006/relationships/officeDocument" Target="/ppt/presentation.xml" Id="Radc2637e61d94a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77f38bd9cc4f8b"/>
  </p:sldMasterIdLst>
  <p:notesMasterIdLst>
    <p:notesMasterId xmlns:r="http://schemas.openxmlformats.org/officeDocument/2006/relationships" r:id="R4d2c4e58f91d4d23"/>
  </p:notesMasterIdLst>
  <p:sldIdLst>
    <p:sldId xmlns:r="http://schemas.openxmlformats.org/officeDocument/2006/relationships" id="256" r:id="R15b75e4e552b4bec"/>
    <p:sldId xmlns:r="http://schemas.openxmlformats.org/officeDocument/2006/relationships" id="257" r:id="R9c14c0c031954988"/>
    <p:sldId xmlns:r="http://schemas.openxmlformats.org/officeDocument/2006/relationships" id="258" r:id="R69bcb0703d54430d"/>
    <p:sldId xmlns:r="http://schemas.openxmlformats.org/officeDocument/2006/relationships" id="259" r:id="Ra8683b9b108846fa"/>
    <p:sldId xmlns:r="http://schemas.openxmlformats.org/officeDocument/2006/relationships" id="260" r:id="R2f1cd670eb894b3c"/>
    <p:sldId xmlns:r="http://schemas.openxmlformats.org/officeDocument/2006/relationships" id="261" r:id="R274f55cf5b8e4ecc"/>
    <p:sldId xmlns:r="http://schemas.openxmlformats.org/officeDocument/2006/relationships" id="262" r:id="R28fad5b7e83f47cb"/>
    <p:sldId xmlns:r="http://schemas.openxmlformats.org/officeDocument/2006/relationships" id="263" r:id="R18348d46238a4fa3"/>
    <p:sldId xmlns:r="http://schemas.openxmlformats.org/officeDocument/2006/relationships" id="264" r:id="Rfb75426aa1834899"/>
    <p:sldId xmlns:r="http://schemas.openxmlformats.org/officeDocument/2006/relationships" id="265" r:id="R6912bab48c8c43dd"/>
    <p:sldId xmlns:r="http://schemas.openxmlformats.org/officeDocument/2006/relationships" id="266" r:id="R7b26a817ea1d42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34e4480aa04035" /><Relationship Type="http://schemas.openxmlformats.org/officeDocument/2006/relationships/slideMaster" Target="/ppt/slideMasters/slideMaster1.xml" Id="R7477f38bd9cc4f8b" /><Relationship Type="http://schemas.openxmlformats.org/officeDocument/2006/relationships/notesMaster" Target="/ppt/notesMasters/notesMaster1.xml" Id="R4d2c4e58f91d4d23" /><Relationship Type="http://schemas.openxmlformats.org/officeDocument/2006/relationships/presProps" Target="/ppt/presProps.xml" Id="Rbfa66debd4b84499" /><Relationship Type="http://schemas.openxmlformats.org/officeDocument/2006/relationships/tableStyles" Target="/ppt/tableStyles.xml" Id="R0934089d91ac48b5" /><Relationship Type="http://schemas.openxmlformats.org/officeDocument/2006/relationships/slide" Target="/ppt/slides/slide1.xml" Id="R15b75e4e552b4bec" /><Relationship Type="http://schemas.openxmlformats.org/officeDocument/2006/relationships/slide" Target="/ppt/slides/slide2.xml" Id="R9c14c0c031954988" /><Relationship Type="http://schemas.openxmlformats.org/officeDocument/2006/relationships/slide" Target="/ppt/slides/slide3.xml" Id="R69bcb0703d54430d" /><Relationship Type="http://schemas.openxmlformats.org/officeDocument/2006/relationships/slide" Target="/ppt/slides/slide4.xml" Id="Ra8683b9b108846fa" /><Relationship Type="http://schemas.openxmlformats.org/officeDocument/2006/relationships/slide" Target="/ppt/slides/slide5.xml" Id="R2f1cd670eb894b3c" /><Relationship Type="http://schemas.openxmlformats.org/officeDocument/2006/relationships/slide" Target="/ppt/slides/slide6.xml" Id="R274f55cf5b8e4ecc" /><Relationship Type="http://schemas.openxmlformats.org/officeDocument/2006/relationships/slide" Target="/ppt/slides/slide7.xml" Id="R28fad5b7e83f47cb" /><Relationship Type="http://schemas.openxmlformats.org/officeDocument/2006/relationships/slide" Target="/ppt/slides/slide8.xml" Id="R18348d46238a4fa3" /><Relationship Type="http://schemas.openxmlformats.org/officeDocument/2006/relationships/slide" Target="/ppt/slides/slide9.xml" Id="Rfb75426aa1834899" /><Relationship Type="http://schemas.openxmlformats.org/officeDocument/2006/relationships/slide" Target="/ppt/slides/slide10.xml" Id="R6912bab48c8c43dd" /><Relationship Type="http://schemas.openxmlformats.org/officeDocument/2006/relationships/slide" Target="/ppt/slides/slide11.xml" Id="R7b26a817ea1d42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0d529f737545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1403f9f1694135" /><Relationship Type="http://schemas.openxmlformats.org/officeDocument/2006/relationships/notesMaster" Target="/ppt/notesMasters/notesMaster1.xml" Id="R2c1382cfaf3d48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8d3596744b445b" /><Relationship Type="http://schemas.openxmlformats.org/officeDocument/2006/relationships/notesMaster" Target="/ppt/notesMasters/notesMaster1.xml" Id="R4e204de0938242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00fda09d1f4c9b" /><Relationship Type="http://schemas.openxmlformats.org/officeDocument/2006/relationships/notesMaster" Target="/ppt/notesMasters/notesMaster1.xml" Id="Rde45686d2a0642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da92e6122c45ab" /><Relationship Type="http://schemas.openxmlformats.org/officeDocument/2006/relationships/notesMaster" Target="/ppt/notesMasters/notesMaster1.xml" Id="Ra4ca32be69d941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52a4dd96de4c0d" /><Relationship Type="http://schemas.openxmlformats.org/officeDocument/2006/relationships/notesMaster" Target="/ppt/notesMasters/notesMaster1.xml" Id="R14329e99cfa643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152bd5792a4483" /><Relationship Type="http://schemas.openxmlformats.org/officeDocument/2006/relationships/notesMaster" Target="/ppt/notesMasters/notesMaster1.xml" Id="Ra81a1aa4040d41c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e5fda1d8964252" /><Relationship Type="http://schemas.openxmlformats.org/officeDocument/2006/relationships/notesMaster" Target="/ppt/notesMasters/notesMaster1.xml" Id="Re92785542a9844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273007d158432a" /><Relationship Type="http://schemas.openxmlformats.org/officeDocument/2006/relationships/notesMaster" Target="/ppt/notesMasters/notesMaster1.xml" Id="R2f56fbc5931949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def26a4a0442b8" /><Relationship Type="http://schemas.openxmlformats.org/officeDocument/2006/relationships/notesMaster" Target="/ppt/notesMasters/notesMaster1.xml" Id="R4a0fda83c32b4e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24f3a7a8db4ef1" /><Relationship Type="http://schemas.openxmlformats.org/officeDocument/2006/relationships/notesMaster" Target="/ppt/notesMasters/notesMaster1.xml" Id="R9aa69652106f4c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86a1d1c3ee40f9" /><Relationship Type="http://schemas.openxmlformats.org/officeDocument/2006/relationships/notesMaster" Target="/ppt/notesMasters/notesMaster1.xml" Id="R69a02c5c43954d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02830246274e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4f794ed2614748" /><Relationship Type="http://schemas.openxmlformats.org/officeDocument/2006/relationships/slideLayout" Target="/ppt/slideLayouts/slideLayout1.xml" Id="Rf8a9c4acfd8b40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a9c4acfd8b40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fc5ee0e304cfe" /><Relationship Type="http://schemas.openxmlformats.org/officeDocument/2006/relationships/image" Target="/ppt/media/image.png" Id="R9e40e6bc40d04f2a" /><Relationship Type="http://schemas.openxmlformats.org/officeDocument/2006/relationships/notesSlide" Target="/ppt/notesSlides/notesSlide1.xml" Id="R04003deae6d348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2d1605212475d" /><Relationship Type="http://schemas.openxmlformats.org/officeDocument/2006/relationships/notesSlide" Target="/ppt/notesSlides/notesSlide2.xml" Id="R8c7ab71e87d94c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d847d8e4a486c" /><Relationship Type="http://schemas.openxmlformats.org/officeDocument/2006/relationships/notesSlide" Target="/ppt/notesSlides/notesSlide3.xml" Id="Rf38764c5f2d64f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c709e5cd84175" /><Relationship Type="http://schemas.openxmlformats.org/officeDocument/2006/relationships/notesSlide" Target="/ppt/notesSlides/notesSlide4.xml" Id="R17e4d96901e148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804913b2e486c" /><Relationship Type="http://schemas.openxmlformats.org/officeDocument/2006/relationships/notesSlide" Target="/ppt/notesSlides/notesSlide5.xml" Id="Rccda5fb6e4f140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058947855f4197" /><Relationship Type="http://schemas.openxmlformats.org/officeDocument/2006/relationships/notesSlide" Target="/ppt/notesSlides/notesSlide6.xml" Id="R58fc941d1cc045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025d7d055048a1" /><Relationship Type="http://schemas.openxmlformats.org/officeDocument/2006/relationships/notesSlide" Target="/ppt/notesSlides/notesSlide7.xml" Id="R36d4cef40e6f44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3867762b943a3" /><Relationship Type="http://schemas.openxmlformats.org/officeDocument/2006/relationships/notesSlide" Target="/ppt/notesSlides/notesSlide8.xml" Id="Re48ba576ea9441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97c3dcd5042b4" /><Relationship Type="http://schemas.openxmlformats.org/officeDocument/2006/relationships/notesSlide" Target="/ppt/notesSlides/notesSlide9.xml" Id="R7f1da1ac4d0349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14e688c9754778" /><Relationship Type="http://schemas.openxmlformats.org/officeDocument/2006/relationships/notesSlide" Target="/ppt/notesSlides/notesSlide10.xml" Id="R03d52a6b50a6448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04d16b19fa480f" /><Relationship Type="http://schemas.openxmlformats.org/officeDocument/2006/relationships/notesSlide" Target="/ppt/notesSlides/notesSlide11.xml" Id="Ra1fa7ebc957d4f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AB532F-B49F-48BE-B2B7-EF55545A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179A1-7490-4690-9ECA-E96D9181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76E3E2-687A-4A60-9F06-7B48B700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Cinematography Shot List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A1CB7-E6A6-409E-ACC1-7A24C8E1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midnight café scene is mapped shot by shot for a short film about a missed reunion.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23BCB-B49B-456D-AC88-4A1F3F042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78EE4A-3D56-415E-AB47-81775981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88DFD-2A63-428F-9D7E-84A6BE80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8E4B2C-5D2E-4791-94CF-7F086397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40e6bc40d04f2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457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8D7A42-8B5E-43FE-93DF-EAA5D7C9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E1780-0575-4D88-9DBA-0CDCBBDD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1FCD8-73BA-4470-84B8-7ADA7027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2815D-20B6-4730-82D3-9EC8EC37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34F2E-B892-4028-B1C4-C84BC969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shot list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74BE0C-CA28-4A31-AEDE-B45E45FD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BF425-9029-4448-926F-D76A8B34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C4A444-E54A-445A-88C2-7D707118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C0CF38-C19C-4CB3-AFA8-7DD38839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Break down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A5C925-58B0-4892-B8E6-8063D5FD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60E544-3F3A-4053-B32B-6DEC0A45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1D9F4-5402-4BB0-996F-30EE827E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Details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51C0EF-79A0-4703-AF5A-80E99E94A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camera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167BE9-C18C-42F5-A494-6CF7CFD9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F2AB74-FA1B-4144-A449-6A19430E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CDCD9E-CC8E-4D9B-821C-50555A0D7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Moves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1F0FFF-B828-44AA-AB9E-089C1751A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movement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B80D84-57B3-466B-9BDD-D48C0F962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402714-2395-46C5-ADD5-682C32618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706FE7-12A5-43F8-8B08-9DEC79ED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19657F-132B-4533-828A-872173BD3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</p:spTree>
    <p:extLst>
      <p:ext uri="{BB962C8B-B14F-4D97-AF65-F5344CB8AC3E}">
        <p14:creationId xmlns:p14="http://schemas.microsoft.com/office/powerpoint/2010/main" val="11565859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CB631D-9954-428E-BA2C-0AA3276D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9CFCED-96C2-4509-B1D1-6C3EFF3F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10C0BA-75DD-49AF-A5B3-61B996F0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023EA-093F-4FC5-89DD-C8DA4DE2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97AC8-8034-46B5-BB9B-6B88B289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frame to keep the story clear and efficient.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F0FC2A-A90B-4E0E-8F83-3A834801E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56B53-C57B-472C-B14C-0349EB85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661492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0435DF-CE04-475D-9864-4D60D40C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D27158-94E5-468C-85A2-A89B74A7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99794-3C67-4011-9C45-BA74FAF5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F4D17-A8D9-4B5B-B153-5CCF80D4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E8E21-1117-4D16-8D96-C2534DF3F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cinematography shot list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454AD-A4BD-4170-BABF-572305D9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8E2621-2303-44B8-AD48-F6D3B6F2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4587B9-20F7-40E5-802A-C2A0C635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03E270-7F88-411B-B7D3-14BA9992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shot list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66EB75-3D5A-4FBA-8FC7-7CBE6AAF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9F8E0-41CD-4C2A-B20B-0872CA99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370FCB-28AB-4104-934C-47AF1D41A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227020-C8C4-44E8-8B01-ADFD31BD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1FD22-A9F3-4F45-B619-E079A914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frame to keep the story clear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939871-3419-4DB1-9EB0-C25675B0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9A2225-4B17-4D52-9356-A74CD939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BEA49C-0B6F-4FA9-8441-F4B649EB6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188F94-E8AA-4948-A7BE-5FCE59CA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FC8775-F7FA-4454-B6FF-446E7B8B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continuity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54E873-C199-4CDE-B955-F0FB6DAFD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511657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7A4B49-69AC-420F-B34E-28676733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E717B3-25CD-4787-88B7-5AD88258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E5A3B4-4D31-40BA-975B-00A2CAB9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830ED-E772-4B72-A794-36FAACCA1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3190D7-1C3F-4E01-87B8-5821C27A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942093-6AF2-4ED4-BB89-573F78FE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C8994-C126-41FD-98DC-53EA1749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FE8FBD-8800-4D2F-9029-565D26B7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FF3443-D456-41A5-816A-AA3D4DF2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Break down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F949A5-C089-4FB0-BC4D-792ADDC96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0200D6-0932-4269-A353-6E8181D2D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FA935-EA0D-46BC-AAD2-D5EEB0B7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B4E2D-AEF4-47FC-B19F-B0381883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camera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BEAB08-0281-415C-9980-9F4948897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831C6B-71BB-4FE4-AE0D-DAC2DFE09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47B83B-9F30-403B-A39B-A2B0138E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D97E16-3E49-43AD-A46F-45D21EE2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movement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03CDC2-996C-44AE-8C3B-9C2F812C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FDD344-7184-4986-B500-DF83509E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A0CDD1-7B22-4E46-A80E-D2286E50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7F2056-CA32-4CDE-B1F9-33C27B1B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50F7D6-1AB1-4E41-AAE0-F9CB6CD1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6B94D8-3D86-4866-8DBC-C887FE8D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12F340-B811-4A07-AD99-51F78A36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2963F7-B5DB-4498-86F7-17958463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continuity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6D9FA9-BE40-4464-B6E9-7BB715DB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729937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9E9004-50C2-4D28-9F09-AE3EA39DA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47BEC-773D-484B-B3AF-48E331A0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651C1E-C94E-400C-9768-5210C9DF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4DB820-C64C-4A9E-8E64-8F2038F5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90F86-B051-4E93-9CD6-C1703980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shot list: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25EC93-0590-4B60-99D7-3E40164B7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BBFE4-ACA4-4472-915B-72B6D36B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A8C40C-F938-48AA-8A9B-7A65A2E1F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FD006B-0D67-4617-824F-31FCFA66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Shots are planned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649BBD-5DD7-4249-83D7-6D4D50FA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5676B2-9C88-44C9-A37B-8067A1D98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choices change during setup.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1ACE6D-FB7C-406F-AD8F-31673C14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F7EC5E-7643-4385-B85B-385DE7EB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crew loses time clarifying coverage.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E8C899-338F-485D-9B9D-F8A71F1C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DBFB85-86DE-4DB0-B6B6-BDC9B9D5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A5D571-3488-4733-BD6F-5E735361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BA07EF-F52E-41CB-8262-9F854968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ACD053-9719-4994-81DB-1570F9AA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D0AF9-D4D5-4235-B5F5-0DF623BE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Camera direction stays consistent on set.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E1A1AD-A649-4018-877D-421541B0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589FD2-86BE-4740-9DD3-4EBFEB93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follow the scene faster.</a:t>
            </a:r>
          </a:p>
        </p:txBody>
      </p:sp>
    </p:spTree>
    <p:extLst>
      <p:ext uri="{BB962C8B-B14F-4D97-AF65-F5344CB8AC3E}">
        <p14:creationId xmlns:p14="http://schemas.microsoft.com/office/powerpoint/2010/main" val="8938374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2C3633-6122-46A5-B4B3-6D6F65E1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0F704-2B3F-491F-B6D4-3186E24A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A37109-9DCE-4455-A156-C993EF49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53743-2593-4360-B59D-5F6DF647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D8CB47-D38B-4761-B6C1-6F6285B1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97F307-3283-4BBC-B8A9-8CD1CCA5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E3296D-4A8F-49FB-B1CC-A8F284CE2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472940-76AC-4B3B-ACD9-19505C79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402595-9978-4D28-9161-A6502E03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48F84D-4581-4482-A379-EAE79A49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shots for class projects and short scenes.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D99923-F00E-4149-8A83-D02729544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27BC8C-52C7-4B7F-9872-6AEB4ACB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972B4C-AB85-4C5A-944C-99B34817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15FA78-AE31-4003-8BB8-9E4F0B71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0CCCE-7521-4D26-BE4D-50DC8613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plan that keeps the crew aligned during a tight shoot.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64A329-4582-4824-A4FB-4F41AF89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F34626-7CAD-46A5-A05F-BCB14B84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AD82DE-27A3-45E9-AE12-125183E2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324658-61BA-4961-BC29-60FC5458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45B294-0674-4C70-B804-3D2F9F0E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reference for framing, movement, and coverage choices.</a:t>
            </a:r>
          </a:p>
        </p:txBody>
      </p:sp>
    </p:spTree>
    <p:extLst>
      <p:ext uri="{BB962C8B-B14F-4D97-AF65-F5344CB8AC3E}">
        <p14:creationId xmlns:p14="http://schemas.microsoft.com/office/powerpoint/2010/main" val="5392026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0D064D-FD80-4F6D-827E-3A9998F9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7C0724-D526-44E9-B7CD-81B916D1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65F1A7-25C4-41C4-AFB0-A1CC16606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EAD8B-62C3-4BBD-B4F7-B82DE2C9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DFF33-0B71-4635-8427-5C43D952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0F6A9-6EA1-4113-BA35-7E58467A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FCA470-949C-44A1-984B-86D09FBD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24A94-090F-4A77-B1AE-EFEFA7E7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C73DD5-5B84-4061-9299-3C7A563C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E052EB-8291-41A0-86B5-34C2B89C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7F6F5-562F-485A-B805-44B1BF890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Break down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39926B-4C54-4661-A230-659A09801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27431B-57E7-4B86-8DF4-4F2E2411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7BCC24-CFB9-4B0C-B4E3-3DEA4B48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2497A6-CBE1-4B01-928F-59585C64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25CC9-469B-47A3-AD6E-E60E5A16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71270D-E55F-4BCF-AE10-2CBC58F0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camera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60AF7F-C529-4516-B735-B130F6F9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65EE46-E920-4DF3-9E19-1D9D4A09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C7C12-EA7E-43AD-8AAF-8FFCA65CB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A9E47-3A24-4BA7-99BD-7BE1572B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1CFCAE-C1C1-445E-9736-A5612D4C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BA8826-5006-4765-B9F1-95235759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movement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32F9A2-6FCD-4138-8585-3619CE47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2394F9-2F98-4CD6-889D-66D3C720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8D1755-FAF6-477D-9FC2-8024F9CE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5C06A2-D052-49DF-888C-5C0B7FED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1C63E7-BAC7-457D-8CF6-AD8A9638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AD4F5C2-EFDC-4F2C-8159-AF39C67F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</p:spTree>
    <p:extLst>
      <p:ext uri="{BB962C8B-B14F-4D97-AF65-F5344CB8AC3E}">
        <p14:creationId xmlns:p14="http://schemas.microsoft.com/office/powerpoint/2010/main" val="4481741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D114C4-5DC4-47BD-B002-ABB70F2C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85C8F-816C-4C9B-8EE0-603BB3A6C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97ADF-932D-4484-A09A-224CAE4F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B78DA-92C2-47C0-A2DC-B8A692BF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66CC1C-3909-440A-B21B-B0576337F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shot list: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758AD-460B-4AE5-A317-2434A8E1A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D86804-3DAB-4C06-9610-7B08D929E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102B07-57C8-4F6C-896C-62E54231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reunion scene be broken into shots that support the emotion?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8FDC9-B05B-4431-BC9F-48741430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7AD799-7A61-4FA1-B9C7-D8F19B31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B44F58-5ED3-474C-B0CB-5BFF428F7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7149EF-4686-41BF-9FF3-750ADB139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camera angles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5CE13B-D549-4593-B0CB-B58D33228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E01F6-BAC3-4369-A6DA-EF01A7E8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13224A-F08A-4B8B-81B3-5C5EE9B2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movement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2E20A0-8368-4F53-B195-92209322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1B4B6-8C88-4170-AE6E-888A2F0F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A3C1B3-AF0C-4B01-B028-EF6E9539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continuity</a:t>
            </a:r>
          </a:p>
        </p:txBody>
      </p:sp>
    </p:spTree>
    <p:extLst>
      <p:ext uri="{BB962C8B-B14F-4D97-AF65-F5344CB8AC3E}">
        <p14:creationId xmlns:p14="http://schemas.microsoft.com/office/powerpoint/2010/main" val="11508861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F4F532-D3CF-4C68-91B6-D43DCA51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9AA32-CE99-406E-B857-B2976945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8A00B-39C3-4A25-8344-C60254E21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DA8DF4-0C2D-4534-9508-4605665DE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ABA05-AC29-4CC7-94A3-9E86A388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shot list: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54D719-E9E3-4ADA-94B7-D3CA7268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8008E-C8FC-428A-B9E8-287B2B77E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DE6E05-DE52-414E-8045-E6715775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620952-8F0D-4349-8837-1A50F7236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Break down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DE8F5-1038-49C6-9249-31F1C125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F8B28B-D572-4F2B-8F23-3ABAE2C4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E0E45C-8721-40A9-BF8A-52FC1D36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DAE9B1-F0B2-4400-AE31-342D12C4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69A3C7-7EB1-4EB8-901D-E9530EA0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camera angles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8F32B3-0BE0-4EE5-ACED-50994D89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558547-E744-4BB5-98BA-7845AE4F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6892A5-38B8-4C18-9491-5D8D47D1A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AB05A6-A537-4548-ADA6-DB23BC50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E6AC70-B1DF-4C36-91A8-5C0F83B2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movement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260966-19EA-45F7-BA7D-B4B6E5DC0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0C9DC-BBC9-4591-BDFA-4349FAE4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AD7922-7B0E-4B22-9E85-274B6C98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4AC6CF-A3FA-4FFA-AE2C-748B684F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EA463E-EEF1-4156-AC0C-4A3A6DD5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continuity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2F1D41-DBAC-499A-B431-85638896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464291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2E6905-F413-4239-A7AB-312618F6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BA311-9FA1-4402-AB42-D4738BE1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665C78-9D14-4AEC-AAEF-B59AC4F2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scene into a clear shooting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34688-1936-429A-8147-800E9C52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A5852-9BC4-4911-9DC4-277861A2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B76B6-3870-4E53-917B-164E9E8B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F7D62-30B7-48B9-913D-710E952D9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554739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2026-10-01T08:59:11.9120000Z</dcterms:created>
  <dcterms:modified xsi:type="dcterms:W3CDTF">2026-10-01T08:59:11.9120000Z</dcterms:modified>
</coreProperties>
</file>