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dacd842594041f2" /><Relationship Type="http://schemas.openxmlformats.org/officeDocument/2006/relationships/extended-properties" Target="/docProps/app.xml" Id="Rb63991d6f3344a1f" /><Relationship Type="http://schemas.openxmlformats.org/officeDocument/2006/relationships/officeDocument" Target="/ppt/presentation.xml" Id="R8ecdc938f0e543b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7d856b73b144bd7"/>
  </p:sldMasterIdLst>
  <p:notesMasterIdLst>
    <p:notesMasterId xmlns:r="http://schemas.openxmlformats.org/officeDocument/2006/relationships" r:id="R388846b9f0754d4f"/>
  </p:notesMasterIdLst>
  <p:sldIdLst>
    <p:sldId xmlns:r="http://schemas.openxmlformats.org/officeDocument/2006/relationships" id="256" r:id="R790ff6b577a34a05"/>
    <p:sldId xmlns:r="http://schemas.openxmlformats.org/officeDocument/2006/relationships" id="257" r:id="Re29cbe91310145ea"/>
    <p:sldId xmlns:r="http://schemas.openxmlformats.org/officeDocument/2006/relationships" id="258" r:id="Rc6b36b361ed844d2"/>
    <p:sldId xmlns:r="http://schemas.openxmlformats.org/officeDocument/2006/relationships" id="259" r:id="R0c2c45c39789495c"/>
    <p:sldId xmlns:r="http://schemas.openxmlformats.org/officeDocument/2006/relationships" id="260" r:id="R0f6e7d5104cc4fad"/>
    <p:sldId xmlns:r="http://schemas.openxmlformats.org/officeDocument/2006/relationships" id="261" r:id="R415de6c5fa034aee"/>
    <p:sldId xmlns:r="http://schemas.openxmlformats.org/officeDocument/2006/relationships" id="262" r:id="R6440d18352c840dc"/>
    <p:sldId xmlns:r="http://schemas.openxmlformats.org/officeDocument/2006/relationships" id="263" r:id="R917abd9654724db5"/>
    <p:sldId xmlns:r="http://schemas.openxmlformats.org/officeDocument/2006/relationships" id="264" r:id="R9b426956c2c446cb"/>
    <p:sldId xmlns:r="http://schemas.openxmlformats.org/officeDocument/2006/relationships" id="265" r:id="R2c94bd34364445ad"/>
    <p:sldId xmlns:r="http://schemas.openxmlformats.org/officeDocument/2006/relationships" id="266" r:id="R11a71b226f0643e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d2918689ebb40ba" /><Relationship Type="http://schemas.openxmlformats.org/officeDocument/2006/relationships/slideMaster" Target="/ppt/slideMasters/slideMaster1.xml" Id="Ra7d856b73b144bd7" /><Relationship Type="http://schemas.openxmlformats.org/officeDocument/2006/relationships/notesMaster" Target="/ppt/notesMasters/notesMaster1.xml" Id="R388846b9f0754d4f" /><Relationship Type="http://schemas.openxmlformats.org/officeDocument/2006/relationships/presProps" Target="/ppt/presProps.xml" Id="R5b637ad2cd8d404b" /><Relationship Type="http://schemas.openxmlformats.org/officeDocument/2006/relationships/tableStyles" Target="/ppt/tableStyles.xml" Id="R665415e4a8d74016" /><Relationship Type="http://schemas.openxmlformats.org/officeDocument/2006/relationships/slide" Target="/ppt/slides/slide1.xml" Id="R790ff6b577a34a05" /><Relationship Type="http://schemas.openxmlformats.org/officeDocument/2006/relationships/slide" Target="/ppt/slides/slide2.xml" Id="Re29cbe91310145ea" /><Relationship Type="http://schemas.openxmlformats.org/officeDocument/2006/relationships/slide" Target="/ppt/slides/slide3.xml" Id="Rc6b36b361ed844d2" /><Relationship Type="http://schemas.openxmlformats.org/officeDocument/2006/relationships/slide" Target="/ppt/slides/slide4.xml" Id="R0c2c45c39789495c" /><Relationship Type="http://schemas.openxmlformats.org/officeDocument/2006/relationships/slide" Target="/ppt/slides/slide5.xml" Id="R0f6e7d5104cc4fad" /><Relationship Type="http://schemas.openxmlformats.org/officeDocument/2006/relationships/slide" Target="/ppt/slides/slide6.xml" Id="R415de6c5fa034aee" /><Relationship Type="http://schemas.openxmlformats.org/officeDocument/2006/relationships/slide" Target="/ppt/slides/slide7.xml" Id="R6440d18352c840dc" /><Relationship Type="http://schemas.openxmlformats.org/officeDocument/2006/relationships/slide" Target="/ppt/slides/slide8.xml" Id="R917abd9654724db5" /><Relationship Type="http://schemas.openxmlformats.org/officeDocument/2006/relationships/slide" Target="/ppt/slides/slide9.xml" Id="R9b426956c2c446cb" /><Relationship Type="http://schemas.openxmlformats.org/officeDocument/2006/relationships/slide" Target="/ppt/slides/slide10.xml" Id="R2c94bd34364445ad" /><Relationship Type="http://schemas.openxmlformats.org/officeDocument/2006/relationships/slide" Target="/ppt/slides/slide11.xml" Id="R11a71b226f0643e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0a3a04faa09474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f9509c44362467d" /><Relationship Type="http://schemas.openxmlformats.org/officeDocument/2006/relationships/notesMaster" Target="/ppt/notesMasters/notesMaster1.xml" Id="Rc6b0a4347b2d424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6285cc46d254f75" /><Relationship Type="http://schemas.openxmlformats.org/officeDocument/2006/relationships/notesMaster" Target="/ppt/notesMasters/notesMaster1.xml" Id="Reb6219bdc886499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4d046dcff6d4fed" /><Relationship Type="http://schemas.openxmlformats.org/officeDocument/2006/relationships/notesMaster" Target="/ppt/notesMasters/notesMaster1.xml" Id="Rfe59edcd7c264eb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74b471fb6b94ff8" /><Relationship Type="http://schemas.openxmlformats.org/officeDocument/2006/relationships/notesMaster" Target="/ppt/notesMasters/notesMaster1.xml" Id="Rc7bbcedebfc34dc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9670faf1f6e4e26" /><Relationship Type="http://schemas.openxmlformats.org/officeDocument/2006/relationships/notesMaster" Target="/ppt/notesMasters/notesMaster1.xml" Id="R0eba7ed992ea49b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815de191f104c51" /><Relationship Type="http://schemas.openxmlformats.org/officeDocument/2006/relationships/notesMaster" Target="/ppt/notesMasters/notesMaster1.xml" Id="Rbf8064f7140146e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0f0ed292dca47d2" /><Relationship Type="http://schemas.openxmlformats.org/officeDocument/2006/relationships/notesMaster" Target="/ppt/notesMasters/notesMaster1.xml" Id="R938164a7b4874d3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9b015ec92b74650" /><Relationship Type="http://schemas.openxmlformats.org/officeDocument/2006/relationships/notesMaster" Target="/ppt/notesMasters/notesMaster1.xml" Id="R5c21689975b54d0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af8bd9544dd4622" /><Relationship Type="http://schemas.openxmlformats.org/officeDocument/2006/relationships/notesMaster" Target="/ppt/notesMasters/notesMaster1.xml" Id="R27433ea9aa554da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e57c2034670401a" /><Relationship Type="http://schemas.openxmlformats.org/officeDocument/2006/relationships/notesMaster" Target="/ppt/notesMasters/notesMaster1.xml" Id="R08f5a63527c047e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34acbba60d9464b" /><Relationship Type="http://schemas.openxmlformats.org/officeDocument/2006/relationships/notesMaster" Target="/ppt/notesMasters/notesMaster1.xml" Id="R693a55604f4d4a8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e2e12029dd441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a9983a51d8a444f" /><Relationship Type="http://schemas.openxmlformats.org/officeDocument/2006/relationships/slideLayout" Target="/ppt/slideLayouts/slideLayout1.xml" Id="R8ca1078ca6c44f6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ca1078ca6c44f6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31fced4c2a48f3" /><Relationship Type="http://schemas.openxmlformats.org/officeDocument/2006/relationships/image" Target="/ppt/media/image.png" Id="Rda704514fa4146d8" /><Relationship Type="http://schemas.openxmlformats.org/officeDocument/2006/relationships/notesSlide" Target="/ppt/notesSlides/notesSlide1.xml" Id="R394c6a5ddbe5412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0c779ee66348ba" /><Relationship Type="http://schemas.openxmlformats.org/officeDocument/2006/relationships/notesSlide" Target="/ppt/notesSlides/notesSlide2.xml" Id="Recbf8323213848b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7807f4cfd545fd" /><Relationship Type="http://schemas.openxmlformats.org/officeDocument/2006/relationships/notesSlide" Target="/ppt/notesSlides/notesSlide3.xml" Id="R378734ab982a4e3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b77c4645914c7d" /><Relationship Type="http://schemas.openxmlformats.org/officeDocument/2006/relationships/notesSlide" Target="/ppt/notesSlides/notesSlide4.xml" Id="R95c8bbdc008e496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aa0215e1364900" /><Relationship Type="http://schemas.openxmlformats.org/officeDocument/2006/relationships/notesSlide" Target="/ppt/notesSlides/notesSlide5.xml" Id="Rd1d9922de8e449e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66e575e40945c5" /><Relationship Type="http://schemas.openxmlformats.org/officeDocument/2006/relationships/notesSlide" Target="/ppt/notesSlides/notesSlide6.xml" Id="R8198498358ba446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eb3df32a4643e7" /><Relationship Type="http://schemas.openxmlformats.org/officeDocument/2006/relationships/notesSlide" Target="/ppt/notesSlides/notesSlide7.xml" Id="Rc7173dee40d843f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a42bcbf7ef4df6" /><Relationship Type="http://schemas.openxmlformats.org/officeDocument/2006/relationships/notesSlide" Target="/ppt/notesSlides/notesSlide8.xml" Id="R144d9209bf144ab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6101ace0d1468f" /><Relationship Type="http://schemas.openxmlformats.org/officeDocument/2006/relationships/notesSlide" Target="/ppt/notesSlides/notesSlide9.xml" Id="Rdeae004b5076465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b5711846a94c2c" /><Relationship Type="http://schemas.openxmlformats.org/officeDocument/2006/relationships/notesSlide" Target="/ppt/notesSlides/notesSlide10.xml" Id="R941cd7be13a1491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22f37a63db4de2" /><Relationship Type="http://schemas.openxmlformats.org/officeDocument/2006/relationships/notesSlide" Target="/ppt/notesSlides/notesSlide11.xml" Id="Rda21a227b231455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DE05AB-6562-453A-B6F6-6FDA3DE8D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83CB97-83FA-4785-B248-78448F2CB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9C34D7-664D-447E-8360-FDAA55CEF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Cinematography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AE091A-ABF5-4A83-AE39-73A4B1B2E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noir short follows a detective through rain-soaked streets to a final reveal.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9A2B96-B2B0-4DD3-9BDC-D4667332F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3C4257-CAF9-496E-AC9F-5E1BADDFD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4B5A94-82F0-4705-8593-A8837A185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A0D9D2-8F83-47CD-9DBA-AAB769998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704514fa4146d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21429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F69550D-F00D-4736-B18F-FDD9310B1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B3F829-294E-426B-8CC8-EEEC2E764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50EFD4-4FD5-443C-AD16-EBF1EBB28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16D41D-38BE-4C6C-B98D-44D5C9A01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8BDCB7-12AC-4434-8F67-E6BB4184A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cinematography storyboard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A504D6-FE1B-4212-8A0A-5394CC959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356CF2-72EB-42E7-8763-A8A0DD82B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CEC7E6-8FBD-48DC-9F3E-52DC976FC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Opening Scene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5909D8-672D-499D-9219-46FBE4C47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opening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9F19F8-232F-4790-B96E-0A258E109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2D4235-CC19-4B6D-8D2F-778E6070E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A7C9C8-151B-4884-B379-A3DFBE955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Visual Beats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BC4AEC-B98F-4098-8895-965DE6C67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Block key character moves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13DB7B-AA74-40DF-9CF6-578241066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DCE2A0-DCD3-4E8C-9663-0A9392843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4772BA-372E-4E7C-BC31-127C2246C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Camera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C2A94D-D049-4A52-B53D-0E7FD1B77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shot transitions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109FDA-FB4B-44B3-A3A1-9624FE756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CDC26D-69E7-48C2-BE2C-B8360956B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61B697-2AD8-4F2D-BF49-E310717E2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Reveal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63A6CE-E0E7-4C1B-9007-6C1829F01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light and color</a:t>
            </a:r>
          </a:p>
        </p:txBody>
      </p:sp>
    </p:spTree>
    <p:extLst>
      <p:ext uri="{BB962C8B-B14F-4D97-AF65-F5344CB8AC3E}">
        <p14:creationId xmlns:p14="http://schemas.microsoft.com/office/powerpoint/2010/main" val="120789374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B213C9-6A1B-48EA-8742-EF5BF4EB2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B5CB55-1216-4EBE-8CE3-DFAA4B02A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B5B077-CD3E-4D98-82B1-027A9A1FD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94C037-A336-4318-B762-5E6A44993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474E4F-30B9-4895-8F8D-43FCB3F6C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each shot to build tension and guide the reveal.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592A26-B9DB-4461-9770-351048E77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B322DF-2E9C-475A-91F4-11A01D34C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2325595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3957D9-460B-47F8-8982-504125579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8D367A-19B2-43A4-81A7-0648F952F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92DBC2-9B10-4A83-8E50-057E882B9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0E1B74-5EBE-4F00-B934-EB2AB6A8E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A70811-FA50-4073-B3F8-62ED3F1A2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cinematography storyboard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9D410C-9CAB-4AD0-88E7-985354D66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259F92-BA52-488F-B6BA-03F49A529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414E60-E1C0-4C41-883E-8751179EF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68BF368-5E78-4ED4-8880-5FBA8A1BF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cinematography storyboard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FD95F0-532B-4CF4-A72C-959D17654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AD81B6-CD3A-4428-A745-6FF4BA97C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0A3289-42C9-4BDE-8DA5-E7EF971F5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E26E0E-A068-4438-A302-F321DFF98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34C4AE-268F-4507-84A6-ECA6F88C5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each shot to build tension and guide…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891AD1-3A77-43C5-B9DA-E48D3F078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2048D1-C8DA-4487-B626-1E8322BAC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1A2507-9C5A-4661-AF4B-596E3189D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18AEA7-3626-48D1-BF4B-22FC96E03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7AB594-9C0D-4109-964F-4923F507B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Video &amp; Film: Review the final cut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FCF244-001C-4603-89A9-2AD4E6288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1313952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5ECA411-B0E6-4A48-AA1A-8D339E208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B0944E-4B5E-4D94-A19B-33628F85C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B75327-7B67-4D93-A7C8-353EEC4F5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F1CE61-DC9F-4391-9FE7-A1E9F1575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D58BB8-0DDE-4D7F-8B7F-9BFCA96F7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FDF9BC-B5E0-476D-9C58-D7EC8E23D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CFE98F-3826-43A6-BED3-A005865E0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96AF4A-899D-465F-998E-0CB908198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814773-8942-47BC-8124-D704F947A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opening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61F547-320A-4CE2-9F4C-3FFFBE36E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CB0F96-34F0-4BB9-B967-85DFEE218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4A2A05-C4BC-4BAA-8996-E037E146F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91CE7A-0533-484B-BCC3-77E52B44E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Block key character moves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0B4824-05D7-4605-9BCF-E3BC0C467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94B121-3ACB-4DE5-8B55-B9291FBED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46FE4D-56F0-4605-92FE-EB4E06A35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89FF6B-BA7C-4037-BBD9-8D4029E7B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Plan shot transitions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613B5E-E7C4-48AB-8031-BF206B6C7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65FCFE-D813-419E-94E7-7BEC6FA60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AF2B9B-B472-42C8-B11F-3BBF9D38D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1AE74A-9298-4263-A88E-06BDA1497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light and color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6966BF-27D6-4C67-86F1-E0301D891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1C00C2-98C0-4A18-9D62-4C8825E26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62755A9-FDF5-450F-88D1-68BB45C0C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15E6F6B-2B3C-4909-A612-6BE62E8D1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the final cut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893110A-F395-4844-981E-2EBCB8324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5340019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2BB0BD-62EC-4A58-BE24-7968EFF50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97A5B8-E209-48FC-BFEF-9C826B596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EF0AC1-0DF7-437E-8054-0B00C06EF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CC9FB3-7100-4E24-8599-40E7BAA2C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F2DFE5-9277-4082-AD21-615FAC348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cinematography storyboard: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C31AA6-83BA-4DF1-B767-01B7C507A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F5A9BC-D63A-4EA9-80C3-F1BCC3FFE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1740CF-961B-4205-B3AE-EF2F0AB85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29AEDD-630C-497A-BF3F-10456BB26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Scenes feel disconnected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C0F47B-99BC-479E-A8A8-7F4D978B5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64AD84-CDB1-4C97-AAE8-13AB86F1A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Camera moves are unclear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507591-2A3A-48E3-8AE5-85E1B019D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CB1AF5-05A3-4B52-9C5F-1526AFDDB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ending lacks buildup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9FFB66-0F48-410F-8BCC-35C906D8B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C01CF7-F6E0-4AB5-B8B9-FB4E8CE4D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506F52-3CA5-4DF6-AE86-93626F639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41FC80-D3F1-4A15-A039-3E9B4437B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shot supports the mood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4B07F3-DDFD-47A0-A4A6-FD43F287B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78BABC-D76B-40BC-8432-7C106CC48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Transitions feel intentional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E07F98-F364-4783-BF05-8F3682325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69657B-FE40-4B4D-9427-B61AC625A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reveal lands with impact</a:t>
            </a:r>
          </a:p>
        </p:txBody>
      </p:sp>
    </p:spTree>
    <p:extLst>
      <p:ext uri="{BB962C8B-B14F-4D97-AF65-F5344CB8AC3E}">
        <p14:creationId xmlns:p14="http://schemas.microsoft.com/office/powerpoint/2010/main" val="19117560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BDF076-4E55-4AF2-A3CE-B73134314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804C14-AFE2-49CE-B85C-773AEBABC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8FAB91-129C-450A-B3B0-3B07BE372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ECEE5A-8663-4E05-A53A-7E7E6EFF8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EA2FD9-0050-4B63-BB8A-D2C9B8C05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68D2A9-48CE-4F65-8D3A-4BFC50DB7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64EB9F-FD31-455D-BDE0-B43B456BA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8AF0FC-022A-4383-AE83-9D2008B0C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B1277D-70BD-432B-B616-968DE5D7D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6D44B0-CB45-49E7-8BDD-BD8AE211D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way to organize scenes, framing, and pacing for a short film.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D94B1C-BD01-47E7-882B-AC80554B9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C88F58-7488-4321-891A-15D8C69A5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3A3A11-45D5-4E9F-AD7B-3179F28C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B84288-BAC4-4DBE-A1F3-7A5AC715F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DIRECTORS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B940D6-5033-4003-A61B-6C0D62DD2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visual plan to align the crew on tone, movement, and sequence.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33F728-82D2-4049-8FF4-C3989A282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F7AEA7-450A-4450-BD69-2E0ABE5D9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3AEC41-BD55-463D-8F2A-75EF8D878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D727AA-C40A-4AEE-B059-CEB53190A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STORYBOARD ARTISTS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2DD8FC-7A74-4A83-BD03-FC5A97AEE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structure for sketching shots and tracking story progression.</a:t>
            </a:r>
          </a:p>
        </p:txBody>
      </p:sp>
    </p:spTree>
    <p:extLst>
      <p:ext uri="{BB962C8B-B14F-4D97-AF65-F5344CB8AC3E}">
        <p14:creationId xmlns:p14="http://schemas.microsoft.com/office/powerpoint/2010/main" val="5187882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E3DB591-3A6D-43FF-BC92-99D97AEC2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A51516-77BE-48BE-AC9D-0B5E9EFC5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BF9F84-B14A-4678-B1A1-FFE8A28A2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663BBB-3279-45AB-82B8-18F2B86A1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A6DB1B-428A-46D7-8C54-1F32BCB53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6291B7-DF8F-4884-BD47-10F32F952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4C85F1-B5AC-4960-B534-55529F890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54E4DC-60B9-4F10-8582-8886C7C00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BF080F-D789-41C7-909C-9138A5469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96AD25-C1B6-419C-BB28-1F86A0A58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481BCE-E139-4B5D-853D-7BA018D92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opening mood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3725D6-A083-452C-9C8C-08E07DA6B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643DAA-C2F1-4119-9759-D83B36C17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90BAC1-BC0A-441C-88BB-525553A1C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9553AA-44BE-44D1-8BC3-D5AA9976E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6DE252-6B5E-4C0C-A377-F0B2649CB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85E273-F89D-4595-BE11-1228DEBF3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Block key character moves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15609C-94C0-4D5E-9CCA-E72C65184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D32FFD-0A5B-4654-8B45-A445E8973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0DA756-04A4-4F7B-8DB2-26EF89E6A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42DDEE-8D6B-448B-BF3C-DC6EA5750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61AA49-B9C4-458E-9CB5-75822C57C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0987443-BD5B-4B3D-B3B2-468FA87AA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Plan shot transitions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E4118AF-17D5-4103-A860-12E9BE3C4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72EB805-99F0-4B9C-87DF-E3FC58941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E6722A8-192D-4B95-84F7-3DC933EFB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9C882A8-9FE3-4B08-A87E-8D3DE3573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2CE5983-ED4C-40B8-99AC-72E7D763C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3CA544F-7FDA-4B89-A211-A942DA404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light and color</a:t>
            </a:r>
          </a:p>
        </p:txBody>
      </p:sp>
    </p:spTree>
    <p:extLst>
      <p:ext uri="{BB962C8B-B14F-4D97-AF65-F5344CB8AC3E}">
        <p14:creationId xmlns:p14="http://schemas.microsoft.com/office/powerpoint/2010/main" val="112784982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FB3F93-0622-4609-A185-AD4BF240B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ECB12F-CDC0-4130-A36D-2462D2242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8F67C5-AE74-4C34-9FB1-9E06FD40B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097A68-49C7-4FE3-8CB3-2A2364510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6104C3-59B2-421B-A741-947FA6BE8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cinematography storyboard: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4324FE-FA1A-419E-B7A9-63581C886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4216DB-2C76-4A1F-B938-1B405F117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C9865C-71E0-41AF-A5D0-C108448AA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does Lena turn a rainy alley chase into a clear, suspenseful sequence?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9BA86C-D4F2-41E6-80FA-E1CBA597D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E6105D-D37C-4CAB-AD93-C996FFEE0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282B23-D9EC-4D88-866C-0144FCB78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732016-A8F9-484B-BD7F-BE101B596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Block key character moves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D30DB6-F441-4164-86D3-C227A8512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2C273A-669D-4A4D-A362-5EBA513BE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D673F0-CE52-4899-8F2C-FB18AFD13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shot transitions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83C964-3FA2-47DD-9429-FFBD3C204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A5F851-F0B3-4D0E-9FE8-AE740578A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490035-0290-41F8-9C87-2B6196DC0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final cut</a:t>
            </a:r>
          </a:p>
        </p:txBody>
      </p:sp>
    </p:spTree>
    <p:extLst>
      <p:ext uri="{BB962C8B-B14F-4D97-AF65-F5344CB8AC3E}">
        <p14:creationId xmlns:p14="http://schemas.microsoft.com/office/powerpoint/2010/main" val="159769017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06B04CE-3319-442A-B11C-FEA31DA41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50B1E3-BCB8-4A82-B9EA-D5671B47C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36C7E5-54EE-4D2B-8B06-D4CA4DA59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98747C-6B68-4E71-8407-3DF4C8826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60EFF3-3E7A-467A-AD30-C65C5AD98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cinematography storyboard: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1812A2-79C9-48F4-8941-EEF422327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D6436C-C9B8-4849-904D-219DB8DB6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336B18-967E-4D41-9E88-777CA27D7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06077B-4128-4ADC-B2F5-8B2C9A2BB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the opening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11A283-F314-44B0-B23B-F2EA4D1F7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64B5EF-A954-41C9-9804-AF0384E67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9B4A17-069E-419F-9AB4-C93D9BE5A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354BF8-BAA4-4467-A5C0-70C050F50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D61EB9-5BC9-4940-981A-CFAD7CAF7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Block key character moves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2D9D0C-2F72-463C-8A3E-EF7512F23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8A7316-48EC-41D9-AEC0-4B7F33A75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25FAD8-4934-4041-9B5D-63CEDC49D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35ED4E-6DF8-4934-888F-BEDD9A094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8AD7D4-F535-4F87-A7B9-B2CD04DA9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Plan shot transitions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75803D-68C3-41B8-BF82-89D06F8D2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5DB5EE-4D03-43AD-B794-5F6879492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63628B-E9DF-44DA-99DB-CE3F73FBA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D61881-2846-4CA1-9856-747D2705D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C96A2BF-C7DB-4F9F-94E9-E979442C2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the final cut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38F256A-C791-4A7E-ACB1-04266B0D3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905311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D42374-ACC4-4FBE-B493-83ECDC0EB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17E699-6838-4691-9CAC-0720D2EC6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AFC87C-C188-4D2C-90BE-0812A64BD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Frame the story before the camera rolls.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83315F-14B6-49E6-ADB5-F1D60EB1E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007FF8-2A0C-46D9-849D-F2923E25B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F0E8CF-B1D7-496C-ACFE-1EF0B558D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0BBEEB-0B9B-4451-86CB-4CA6E2CCC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9204321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2026-10-01T09:18:35.1270000Z</dcterms:created>
  <dcterms:modified xsi:type="dcterms:W3CDTF">2026-10-01T09:18:35.1270000Z</dcterms:modified>
</coreProperties>
</file>