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6aa97ea55a4791" /><Relationship Type="http://schemas.openxmlformats.org/officeDocument/2006/relationships/extended-properties" Target="/docProps/app.xml" Id="Rc0d4915a095e4a11" /><Relationship Type="http://schemas.openxmlformats.org/officeDocument/2006/relationships/officeDocument" Target="/ppt/presentation.xml" Id="Rae21683e7ee14a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616f88e23741f4"/>
  </p:sldMasterIdLst>
  <p:notesMasterIdLst>
    <p:notesMasterId xmlns:r="http://schemas.openxmlformats.org/officeDocument/2006/relationships" r:id="Rfe2fb3316c5342fd"/>
  </p:notesMasterIdLst>
  <p:sldIdLst>
    <p:sldId xmlns:r="http://schemas.openxmlformats.org/officeDocument/2006/relationships" id="256" r:id="Rf29616729d2445c7"/>
    <p:sldId xmlns:r="http://schemas.openxmlformats.org/officeDocument/2006/relationships" id="257" r:id="Rcf500891d1f242c6"/>
    <p:sldId xmlns:r="http://schemas.openxmlformats.org/officeDocument/2006/relationships" id="258" r:id="Rdd86e1224ef34798"/>
    <p:sldId xmlns:r="http://schemas.openxmlformats.org/officeDocument/2006/relationships" id="259" r:id="Rd07712d31d0543e2"/>
    <p:sldId xmlns:r="http://schemas.openxmlformats.org/officeDocument/2006/relationships" id="260" r:id="R042583031aed4040"/>
    <p:sldId xmlns:r="http://schemas.openxmlformats.org/officeDocument/2006/relationships" id="261" r:id="Rb2d4304a48044f6c"/>
    <p:sldId xmlns:r="http://schemas.openxmlformats.org/officeDocument/2006/relationships" id="262" r:id="R3862d45649e14ce4"/>
    <p:sldId xmlns:r="http://schemas.openxmlformats.org/officeDocument/2006/relationships" id="263" r:id="R9bdb1ef833874fd1"/>
    <p:sldId xmlns:r="http://schemas.openxmlformats.org/officeDocument/2006/relationships" id="264" r:id="Rf6d4ad4f523847aa"/>
    <p:sldId xmlns:r="http://schemas.openxmlformats.org/officeDocument/2006/relationships" id="265" r:id="R9e933ee8362e4fb5"/>
    <p:sldId xmlns:r="http://schemas.openxmlformats.org/officeDocument/2006/relationships" id="266" r:id="R97c218cead2645d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789ff139d34b94" /><Relationship Type="http://schemas.openxmlformats.org/officeDocument/2006/relationships/slideMaster" Target="/ppt/slideMasters/slideMaster1.xml" Id="Ref616f88e23741f4" /><Relationship Type="http://schemas.openxmlformats.org/officeDocument/2006/relationships/notesMaster" Target="/ppt/notesMasters/notesMaster1.xml" Id="Rfe2fb3316c5342fd" /><Relationship Type="http://schemas.openxmlformats.org/officeDocument/2006/relationships/presProps" Target="/ppt/presProps.xml" Id="R07897ab74c9847eb" /><Relationship Type="http://schemas.openxmlformats.org/officeDocument/2006/relationships/tableStyles" Target="/ppt/tableStyles.xml" Id="R42c33563539f4f2c" /><Relationship Type="http://schemas.openxmlformats.org/officeDocument/2006/relationships/slide" Target="/ppt/slides/slide1.xml" Id="Rf29616729d2445c7" /><Relationship Type="http://schemas.openxmlformats.org/officeDocument/2006/relationships/slide" Target="/ppt/slides/slide2.xml" Id="Rcf500891d1f242c6" /><Relationship Type="http://schemas.openxmlformats.org/officeDocument/2006/relationships/slide" Target="/ppt/slides/slide3.xml" Id="Rdd86e1224ef34798" /><Relationship Type="http://schemas.openxmlformats.org/officeDocument/2006/relationships/slide" Target="/ppt/slides/slide4.xml" Id="Rd07712d31d0543e2" /><Relationship Type="http://schemas.openxmlformats.org/officeDocument/2006/relationships/slide" Target="/ppt/slides/slide5.xml" Id="R042583031aed4040" /><Relationship Type="http://schemas.openxmlformats.org/officeDocument/2006/relationships/slide" Target="/ppt/slides/slide6.xml" Id="Rb2d4304a48044f6c" /><Relationship Type="http://schemas.openxmlformats.org/officeDocument/2006/relationships/slide" Target="/ppt/slides/slide7.xml" Id="R3862d45649e14ce4" /><Relationship Type="http://schemas.openxmlformats.org/officeDocument/2006/relationships/slide" Target="/ppt/slides/slide8.xml" Id="R9bdb1ef833874fd1" /><Relationship Type="http://schemas.openxmlformats.org/officeDocument/2006/relationships/slide" Target="/ppt/slides/slide9.xml" Id="Rf6d4ad4f523847aa" /><Relationship Type="http://schemas.openxmlformats.org/officeDocument/2006/relationships/slide" Target="/ppt/slides/slide10.xml" Id="R9e933ee8362e4fb5" /><Relationship Type="http://schemas.openxmlformats.org/officeDocument/2006/relationships/slide" Target="/ppt/slides/slide11.xml" Id="R97c218cead2645d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c48cf914d0346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930ebf18e548b0" /><Relationship Type="http://schemas.openxmlformats.org/officeDocument/2006/relationships/notesMaster" Target="/ppt/notesMasters/notesMaster1.xml" Id="R63ec37acd81b46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7853dbda554e8e" /><Relationship Type="http://schemas.openxmlformats.org/officeDocument/2006/relationships/notesMaster" Target="/ppt/notesMasters/notesMaster1.xml" Id="Rde08e7f2ce854c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1516034a85485d" /><Relationship Type="http://schemas.openxmlformats.org/officeDocument/2006/relationships/notesMaster" Target="/ppt/notesMasters/notesMaster1.xml" Id="Rbe01e4edd72a4b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211f63250a4f25" /><Relationship Type="http://schemas.openxmlformats.org/officeDocument/2006/relationships/notesMaster" Target="/ppt/notesMasters/notesMaster1.xml" Id="Rdfc19277e37144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78d1690475b49bd" /><Relationship Type="http://schemas.openxmlformats.org/officeDocument/2006/relationships/notesMaster" Target="/ppt/notesMasters/notesMaster1.xml" Id="R5f9f6a360b4c41f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bb3eae3743b45ce" /><Relationship Type="http://schemas.openxmlformats.org/officeDocument/2006/relationships/notesMaster" Target="/ppt/notesMasters/notesMaster1.xml" Id="R61c4611d4e614c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582c86cf131452c" /><Relationship Type="http://schemas.openxmlformats.org/officeDocument/2006/relationships/notesMaster" Target="/ppt/notesMasters/notesMaster1.xml" Id="R65650fd62c8c4f9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0b85f1095cc4ac7" /><Relationship Type="http://schemas.openxmlformats.org/officeDocument/2006/relationships/notesMaster" Target="/ppt/notesMasters/notesMaster1.xml" Id="R087d7b7e920c44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1beeb7651a4462" /><Relationship Type="http://schemas.openxmlformats.org/officeDocument/2006/relationships/notesMaster" Target="/ppt/notesMasters/notesMaster1.xml" Id="R1f4d05f50a1843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a002353dc3d4143" /><Relationship Type="http://schemas.openxmlformats.org/officeDocument/2006/relationships/notesMaster" Target="/ppt/notesMasters/notesMaster1.xml" Id="Rd49601cc2d724be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f0571caf0b4787" /><Relationship Type="http://schemas.openxmlformats.org/officeDocument/2006/relationships/notesMaster" Target="/ppt/notesMasters/notesMaster1.xml" Id="R26aa4f80be4645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6adbd86b0e42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d30e31f22d4104" /><Relationship Type="http://schemas.openxmlformats.org/officeDocument/2006/relationships/slideLayout" Target="/ppt/slideLayouts/slideLayout1.xml" Id="Rf25b471a3bcd40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5b471a3bcd40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db8768e6ad4f6e" /><Relationship Type="http://schemas.openxmlformats.org/officeDocument/2006/relationships/image" Target="/ppt/media/image.png" Id="Rbf48864c7b9e42ca" /><Relationship Type="http://schemas.openxmlformats.org/officeDocument/2006/relationships/notesSlide" Target="/ppt/notesSlides/notesSlide1.xml" Id="Rf21bcccdff8249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83b40981414836" /><Relationship Type="http://schemas.openxmlformats.org/officeDocument/2006/relationships/notesSlide" Target="/ppt/notesSlides/notesSlide2.xml" Id="R9fe2fdcfd4c04c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5425a05b24717" /><Relationship Type="http://schemas.openxmlformats.org/officeDocument/2006/relationships/notesSlide" Target="/ppt/notesSlides/notesSlide3.xml" Id="R4b453fadc9c446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e94534b7e490c" /><Relationship Type="http://schemas.openxmlformats.org/officeDocument/2006/relationships/notesSlide" Target="/ppt/notesSlides/notesSlide4.xml" Id="Rdb2fe18224cd444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31a3d669ac48b2" /><Relationship Type="http://schemas.openxmlformats.org/officeDocument/2006/relationships/notesSlide" Target="/ppt/notesSlides/notesSlide5.xml" Id="R6d188d46bcfc45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0725ebb23455f" /><Relationship Type="http://schemas.openxmlformats.org/officeDocument/2006/relationships/notesSlide" Target="/ppt/notesSlides/notesSlide6.xml" Id="Rde5962ccdbf9406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14d32c2fc42ff" /><Relationship Type="http://schemas.openxmlformats.org/officeDocument/2006/relationships/notesSlide" Target="/ppt/notesSlides/notesSlide7.xml" Id="Ra024b9c5ebf64d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d8c7c338a74fa1" /><Relationship Type="http://schemas.openxmlformats.org/officeDocument/2006/relationships/notesSlide" Target="/ppt/notesSlides/notesSlide8.xml" Id="R0aec7afe52ce4bd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01426b7bfd43e0" /><Relationship Type="http://schemas.openxmlformats.org/officeDocument/2006/relationships/notesSlide" Target="/ppt/notesSlides/notesSlide9.xml" Id="Rde8ca8848e46493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947460d66f4d06" /><Relationship Type="http://schemas.openxmlformats.org/officeDocument/2006/relationships/notesSlide" Target="/ppt/notesSlides/notesSlide10.xml" Id="Re232a2e47297473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1d0297e4224b29" /><Relationship Type="http://schemas.openxmlformats.org/officeDocument/2006/relationships/notesSlide" Target="/ppt/notesSlides/notesSlide11.xml" Id="Rc55ced39aa0941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46E6A3-D8C7-48EC-A3C1-1C905508D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7F0EC8-7E10-4618-82C6-47889B54A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D01C65-E3C5-4B0D-B61E-78A629BF8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Clickup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D0F048-421D-4B89-A759-8447F194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a month of posts for a new seasonal pastry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4C2343-7CA0-465A-B0B1-4219387C1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216FAE-F0C5-4D98-851A-0CED1291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360066-9837-423F-88E5-736A7CDE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B5A968-30C9-45E5-9734-8DE7B5EC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48864c7b9e42c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940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0267C4-261D-4D2F-AE4C-82FA7F300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957D9-4AA7-4D37-BA0B-1704CA98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ED5FA2-AC75-4C76-8DB3-53C021472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05A692-F68C-42A8-83FC-502902D1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069AC6-C0B4-4968-A2A7-FE7BA7826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clickup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8DEBF4-AE80-4474-8D57-FC395FBE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ED5EF9-915C-47D0-9F49-E225713F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48A69D-F829-4437-B607-EA1AE3B4A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0C2CA6-7FF4-41B2-9A9F-32D52DDB7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F06F20-988C-4C85-B13B-7E04BBEB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73A25D-5935-4155-B8AB-ED4237DC3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2A86ED-3B1F-48B7-94D6-0865671A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5F8481-8F04-48FE-864C-E70D4EA4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A8421-2132-4B01-BF87-26F8E634F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090BF0-E394-42C6-8E4C-A3133A9A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7EC821-8362-4FCE-B86D-E9C8F980C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Task Ownership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B5EA01-4292-46AE-BCB2-E317F7190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draft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5CE5A0-4FA4-4574-8B66-2C2669748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6E9FE2-7018-4C4D-9BE5-D077DA6D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11C898-00F6-427A-9696-03FD3D0C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&amp; Publish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5A0E9F-4002-4250-B7B6-2D261F73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approvals</a:t>
            </a:r>
          </a:p>
        </p:txBody>
      </p:sp>
    </p:spTree>
    <p:extLst>
      <p:ext uri="{BB962C8B-B14F-4D97-AF65-F5344CB8AC3E}">
        <p14:creationId xmlns:p14="http://schemas.microsoft.com/office/powerpoint/2010/main" val="8427324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FFEAE7-4BC1-4BE6-9566-56041CF9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0AD395-EBB0-438D-80A6-AC92EE92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C04D0F-D1B4-492B-8FF3-C979CF71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154D1C-14AA-43AB-9DA4-AC509149F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AD4C8E-97C9-4D1E-A2A1-D2D582022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posts, assign owners, and keep every deadline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4A9DA7-8B3E-48F9-8F09-321FD7F2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470F53-0926-497E-8C5B-ED24A018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041710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485222-B89C-477E-BA5F-E6E62011B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0D617C-5833-4749-A4C6-E14CA2C8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FC339F-6813-4FF4-857B-5A3711886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CC7FE6-86C2-47B2-9102-EE183D6B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FCF10-94FE-4235-98B5-7A598BBE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clickup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DC9A83-D8C5-4710-ABBB-34A693CF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C52782-9D05-4A7F-8871-876824AB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6A3626-FF21-4090-AD32-15FF98B65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54B43E-7949-41B8-A8CD-88F11EC6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clickup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293E07-5669-4F27-9868-8F0B73E2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11E510-2097-4F75-A8DB-845F67352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76C3A0-C2F6-4A97-BDA0-08961A7EC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6C9F50-66CC-4E95-A8BE-4762AF95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F43085-643F-4F7A-94FB-D120E8C3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assign owners, and keep every…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97B9AD-D5CC-4D7A-B97E-52ADDA00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850AB4-0612-422C-B930-6A086C310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379BC7-9EA1-47F8-9C7F-64EB65B71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2DA027-792B-4E53-8AA1-BED61D4F7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F8A2C1-C91A-4B7B-9AB6-2CC979E8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Publish and track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2BFC3B-C7C4-40BA-885E-FF73D43B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848473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38C3B5-F032-4C45-98A9-F9E3A1467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2EDB01-C4B7-4867-98A5-E290E37C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F6FE5C-EEF7-434D-8A3D-638C5700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13270C-07CD-4630-8925-CF73C720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D2F7E0-E0AD-419C-A243-686FB7AA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5B3800-ADFE-4385-B468-1C426F5E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FD6DA0-5F29-4ABB-BB12-0932785C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08FB02-6216-4B9A-AE8B-FB4F2B0C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B0728-A3B4-4FDA-BA62-C0A44F8AE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D04A1-8DE1-4994-9AB8-26EF099AE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147F14-86D3-4EA4-82FF-2A2FF65C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4BE3B6-52CD-45C4-94E2-F9FE99C44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0C19DC-0983-4437-9EF3-C38DB07C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E2112B-A2F1-4834-8B3B-6F9A6B5BD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EC888-95E1-4494-A01F-392D5DD33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5F09F3-E8D7-4CB5-B898-19CD9DDDE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3A9BE0-92F4-486F-B850-1721FF73F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draft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1E662A-F2AB-4513-A9AA-570895595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FDB650-7632-4766-A981-2B567B258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7435AE-CB36-4D3A-B067-29A1ACD75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CAE76F-54E3-4F7E-B1B3-B17396064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approvals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0F4C18-4680-4CA8-93CC-AF59AFF5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C3A3C0-9FDD-4B38-BC96-436A56F4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28D29C-164D-463C-89EF-CA2089BBE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ABD0E9-9257-4342-85BD-45FA53ED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Publish and track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700070-84C5-42BE-901F-2C500F5B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693082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FEF2B3-71DE-4133-9D3D-661E5855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58B84D-ADDD-45F3-B2E1-5AA4BD40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CA1BE9-F4D5-49FD-8D71-59AD4429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D778F-4B39-4A34-A632-236DFD9D6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0963A-29E8-4C67-BA08-70157567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clickup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58C961-E3BF-46FF-A3FF-A19B2325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F30FEE-DBC6-42D0-963B-48B954D64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B834FE-1B34-4DAC-898E-33527C5C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166830-655C-446F-B71A-7C3812458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live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4592B3-E08A-4862-BB05-198C13B0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A6BDE9-C1E5-4F83-8C69-BB063DFE4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Deadlines slip when approvals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05DE26-27A7-481B-8D3D-B9AE3224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F8517B-E1D0-4F58-99FD-F710E698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repeats work on the same posts.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EA914B-A2CB-4084-805D-999A118B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954BAF-596E-42E0-A867-8B99E1344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8090A8-E5DD-4942-8433-90C5F880D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83823B-0693-4F77-8843-B16AA4E41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has a date, owner, and status.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EEAE88-3ECF-48D0-8674-87BAB1F75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45574B-71C3-497D-998C-455EAB1F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story stays consistent all month.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849D82-817D-42A5-8194-27C9FE2D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BFCE67-54CC-4B78-B5C9-80B34864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8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happen earlier and with less confusion.</a:t>
            </a:r>
          </a:p>
        </p:txBody>
      </p:sp>
    </p:spTree>
    <p:extLst>
      <p:ext uri="{BB962C8B-B14F-4D97-AF65-F5344CB8AC3E}">
        <p14:creationId xmlns:p14="http://schemas.microsoft.com/office/powerpoint/2010/main" val="14640430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B10ED9-C87A-4153-98F8-ABF7D4C4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D3C0DA-EBC1-4432-A0CE-7544BC1C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B53B26-F767-4373-AE5B-A90BF0A7E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C447F0-DB84-44D6-9B5B-C6DE8827A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9B757C-B421-49B8-A081-50AC6610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443E50-AFFA-45EC-A1B0-C94847D56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A2D94B-B1B1-4E02-9F43-1597AC9A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FCC724-384B-4479-9AC4-BCBCBA52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E2A303-1886-486E-9011-A98D0FBF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21C736-34EA-44B7-9C30-5627D939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plan that keeps content moving without last-minute chaos.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C7F862-5483-4F12-B16A-D5BB455E6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437EC1-BF80-44EF-B6CD-85624DFAA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BF7019-6825-4F0B-8208-228DC142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9B6B45-5A6E-492F-8868-9693FE3F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6123E5-443C-4736-A11E-4ACD4D307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themes, approvals, and launch timing across the month.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E62512-501F-4583-9B10-4BE1863C8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6E4645-898A-4511-8CA0-97C48EA9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A770E7-DF92-46AE-B6F9-991C21402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13110A-19FC-4D07-9613-F62684CF7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922851-A362-43EC-BDDB-37800C23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task assignments and due dates for each post asset.</a:t>
            </a:r>
          </a:p>
        </p:txBody>
      </p:sp>
    </p:spTree>
    <p:extLst>
      <p:ext uri="{BB962C8B-B14F-4D97-AF65-F5344CB8AC3E}">
        <p14:creationId xmlns:p14="http://schemas.microsoft.com/office/powerpoint/2010/main" val="4148281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C31E71D-C5EB-466F-B456-CBF47599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336D01-94D3-49D0-880A-1C435105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A82EE-B55C-4B17-B5A3-9D3948FF0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60BEC1-B3A8-4CAC-9C1B-BF6DEB6D7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89150-A409-4A1E-9383-D932B3FCF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860DAD-440B-43D1-9EA3-8B4C5B4F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5480D-0BC4-48A1-9F4C-BB79C19ED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301980-2EA4-433A-ABCD-8426D2F72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F99EA4-53E2-4EDE-B32D-B5561532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55BA76-5748-4877-AB41-A009D4E35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EFA76E-A74A-4B27-94A7-113E86596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398B41-99E6-4154-A82E-E7FF53FB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B5A2E-D04A-469F-8155-ED9DBBCD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83E20E-AE7C-41FB-A6F3-7FD9B334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30E60F-1897-4DBA-92C5-D5714F74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4D0F82-3D0E-4351-B5D6-A696D74C8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F98A72-4BE9-4DE1-B212-F49A0259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7C167B-0D20-4946-9757-C2C80C28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3DCD41-3B6D-4CAF-9A94-667CC3B2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A0C757-402E-4B6B-ACC0-19E6B9FC5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F28E9D-91D3-4661-97EA-F38BBDE2B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F3FA66-331B-4FF5-8F3C-676E5FD6C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885DEB-DB7A-427B-B7FC-61767614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draft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FD5133-7717-4293-9D5D-3F73391E0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D2760F-6EA9-4614-8E61-BF65006DA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C7D7BB-46F8-4E54-A2C8-D044B0E7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3FC663F-3CDB-45E2-81FB-F44165E47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79283E-AEED-48C9-8E0B-D30B1BD15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BFF0F3-94FC-46A8-B676-76D21CD7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approvals</a:t>
            </a:r>
          </a:p>
        </p:txBody>
      </p:sp>
    </p:spTree>
    <p:extLst>
      <p:ext uri="{BB962C8B-B14F-4D97-AF65-F5344CB8AC3E}">
        <p14:creationId xmlns:p14="http://schemas.microsoft.com/office/powerpoint/2010/main" val="14976102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912114-EE78-48C6-9C88-6E985C5C7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4F5835-D8C1-49D9-83EB-8E4678182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A7811A-4103-43CF-928B-C53A2F61B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33C92E-BEBD-4CBA-8669-B73219D9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7012A0-6BC8-4C24-8513-893483615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clickup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6E434-8F46-47A7-B540-6F2359D58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995CC5-9104-4C3C-9999-2A80D5F7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5139F9-5832-49D8-AFA4-9683A831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team keep a month of launch posts organized from idea to publish?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461845-5F90-4112-B0D3-11C10EDD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4A397C-C5AD-40CB-8285-1BF1B3CCE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C7D465-652C-402B-9B2E-1DB306F0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4D2310-75C2-426D-A6CA-0AE21488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300AE1-58B6-4646-ABDE-F2AF02DA4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47B292-0BCA-4034-89ED-2D60F820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BA59EF-7B16-4B9E-BD27-DDDFCF8AD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draft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A02F5-D424-4ED7-8132-F9813F66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92A99C-6469-4307-957A-656E35A8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471172-2E2E-48BD-8999-374B33CE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Publish and track</a:t>
            </a:r>
          </a:p>
        </p:txBody>
      </p:sp>
    </p:spTree>
    <p:extLst>
      <p:ext uri="{BB962C8B-B14F-4D97-AF65-F5344CB8AC3E}">
        <p14:creationId xmlns:p14="http://schemas.microsoft.com/office/powerpoint/2010/main" val="14922117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67E397-FE15-4EDF-92E0-6262B3EF2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7EA537-60D7-46F1-88F1-DDCC3190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AD3B35-40D3-4824-A898-0B555E27B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9B42A2-32ED-4B87-B24A-AB239CF3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A17836-54EA-47D5-8850-C794A7E1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clickup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A2572B-D83E-479E-B1F4-44CE75E2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C9A5DD-3719-4EFB-B3B7-C18ADDDE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4D6E8F-0D14-464D-8B4B-C32D285A3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D5BF30-5EFA-43C8-935D-8DDAD923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EF1C11-B569-4C78-BA43-1981CB8F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1C48E0-0FB1-4226-B267-BDD00A328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EA3E08-E6A3-41F1-9771-04DDC78E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88A64-B7C4-40B7-A2B9-9340430F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96C4B0-09B2-469B-BF10-54946BC9F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70B466-121F-45DB-BA27-F3F68262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DC06D8-96B1-45A0-8CA2-62F3F4AA9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2D4416-4C4B-4C50-B8FE-9FBB7D13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D318B8-8F7C-4757-A717-115B0BCE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CEB682-310E-4E07-AE61-FD6F8A7D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draft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2F83D4-55EA-4F1F-AA3C-3A318FFB5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7D1E58-8930-4973-8B6D-40287828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DE5795-6636-4460-9B8D-C6C03145B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525EE0-B8FD-46EC-ABCB-CEDCEBD8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1F2972-302F-49F3-B8A3-8620FF66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Publish and track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563E69-5B00-4CE8-808B-17F74AF1E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230253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0DE36C-9117-4C88-8848-FC9ACBE7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71A985-03F8-45F8-877B-27EAAC2F9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556385-ADF1-488F-9578-371B3085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plan keeps every post on schedule.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779033-1B1E-4321-9C0B-C7092518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833684-6141-4A58-A2D3-15CA4BAC2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4FC16-907D-4DD8-AFB3-F023F504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0C6844-2AE0-4C6E-AAF1-6E1638C22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844228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2026-10-01T09:41:45.2150000Z</dcterms:created>
  <dcterms:modified xsi:type="dcterms:W3CDTF">2026-10-01T09:41:45.2150000Z</dcterms:modified>
</coreProperties>
</file>