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3354027b2834147" /><Relationship Type="http://schemas.openxmlformats.org/officeDocument/2006/relationships/extended-properties" Target="/docProps/app.xml" Id="R6cd052156abc47a9" /><Relationship Type="http://schemas.openxmlformats.org/officeDocument/2006/relationships/officeDocument" Target="/ppt/presentation.xml" Id="R911a6202f69a42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7c31927302542d8"/>
  </p:sldMasterIdLst>
  <p:notesMasterIdLst>
    <p:notesMasterId xmlns:r="http://schemas.openxmlformats.org/officeDocument/2006/relationships" r:id="R73dcbf2105f04801"/>
  </p:notesMasterIdLst>
  <p:sldIdLst>
    <p:sldId xmlns:r="http://schemas.openxmlformats.org/officeDocument/2006/relationships" id="256" r:id="R3e162283faa84b85"/>
    <p:sldId xmlns:r="http://schemas.openxmlformats.org/officeDocument/2006/relationships" id="257" r:id="R56d4284308ae41cc"/>
    <p:sldId xmlns:r="http://schemas.openxmlformats.org/officeDocument/2006/relationships" id="258" r:id="Rd0c50eb8dfff4ecd"/>
    <p:sldId xmlns:r="http://schemas.openxmlformats.org/officeDocument/2006/relationships" id="259" r:id="Ra0431b1309d84b68"/>
    <p:sldId xmlns:r="http://schemas.openxmlformats.org/officeDocument/2006/relationships" id="260" r:id="R12f69ca911014d9f"/>
    <p:sldId xmlns:r="http://schemas.openxmlformats.org/officeDocument/2006/relationships" id="261" r:id="R232ebb68cff24669"/>
    <p:sldId xmlns:r="http://schemas.openxmlformats.org/officeDocument/2006/relationships" id="262" r:id="R604c6c7e3e504a1a"/>
    <p:sldId xmlns:r="http://schemas.openxmlformats.org/officeDocument/2006/relationships" id="263" r:id="Rd9545c94adab493e"/>
    <p:sldId xmlns:r="http://schemas.openxmlformats.org/officeDocument/2006/relationships" id="264" r:id="R44d5afb1e1ac40f7"/>
    <p:sldId xmlns:r="http://schemas.openxmlformats.org/officeDocument/2006/relationships" id="265" r:id="R9de62d792ae64d4d"/>
    <p:sldId xmlns:r="http://schemas.openxmlformats.org/officeDocument/2006/relationships" id="266" r:id="R0a99893302c646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187e05fa1747c2" /><Relationship Type="http://schemas.openxmlformats.org/officeDocument/2006/relationships/slideMaster" Target="/ppt/slideMasters/slideMaster1.xml" Id="R77c31927302542d8" /><Relationship Type="http://schemas.openxmlformats.org/officeDocument/2006/relationships/notesMaster" Target="/ppt/notesMasters/notesMaster1.xml" Id="R73dcbf2105f04801" /><Relationship Type="http://schemas.openxmlformats.org/officeDocument/2006/relationships/presProps" Target="/ppt/presProps.xml" Id="R109e91ba415a444f" /><Relationship Type="http://schemas.openxmlformats.org/officeDocument/2006/relationships/tableStyles" Target="/ppt/tableStyles.xml" Id="R14379255c783418c" /><Relationship Type="http://schemas.openxmlformats.org/officeDocument/2006/relationships/slide" Target="/ppt/slides/slide1.xml" Id="R3e162283faa84b85" /><Relationship Type="http://schemas.openxmlformats.org/officeDocument/2006/relationships/slide" Target="/ppt/slides/slide2.xml" Id="R56d4284308ae41cc" /><Relationship Type="http://schemas.openxmlformats.org/officeDocument/2006/relationships/slide" Target="/ppt/slides/slide3.xml" Id="Rd0c50eb8dfff4ecd" /><Relationship Type="http://schemas.openxmlformats.org/officeDocument/2006/relationships/slide" Target="/ppt/slides/slide4.xml" Id="Ra0431b1309d84b68" /><Relationship Type="http://schemas.openxmlformats.org/officeDocument/2006/relationships/slide" Target="/ppt/slides/slide5.xml" Id="R12f69ca911014d9f" /><Relationship Type="http://schemas.openxmlformats.org/officeDocument/2006/relationships/slide" Target="/ppt/slides/slide6.xml" Id="R232ebb68cff24669" /><Relationship Type="http://schemas.openxmlformats.org/officeDocument/2006/relationships/slide" Target="/ppt/slides/slide7.xml" Id="R604c6c7e3e504a1a" /><Relationship Type="http://schemas.openxmlformats.org/officeDocument/2006/relationships/slide" Target="/ppt/slides/slide8.xml" Id="Rd9545c94adab493e" /><Relationship Type="http://schemas.openxmlformats.org/officeDocument/2006/relationships/slide" Target="/ppt/slides/slide9.xml" Id="R44d5afb1e1ac40f7" /><Relationship Type="http://schemas.openxmlformats.org/officeDocument/2006/relationships/slide" Target="/ppt/slides/slide10.xml" Id="R9de62d792ae64d4d" /><Relationship Type="http://schemas.openxmlformats.org/officeDocument/2006/relationships/slide" Target="/ppt/slides/slide11.xml" Id="R0a99893302c646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53118499643436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33b8bf5f7843e8" /><Relationship Type="http://schemas.openxmlformats.org/officeDocument/2006/relationships/notesMaster" Target="/ppt/notesMasters/notesMaster1.xml" Id="R0848c32e4e8b4f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ec435a7cd444eea" /><Relationship Type="http://schemas.openxmlformats.org/officeDocument/2006/relationships/notesMaster" Target="/ppt/notesMasters/notesMaster1.xml" Id="R1d4ac89a4c33437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c46055dab24520" /><Relationship Type="http://schemas.openxmlformats.org/officeDocument/2006/relationships/notesMaster" Target="/ppt/notesMasters/notesMaster1.xml" Id="R6c7e1151f3584aa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5da2c0f143e42b7" /><Relationship Type="http://schemas.openxmlformats.org/officeDocument/2006/relationships/notesMaster" Target="/ppt/notesMasters/notesMaster1.xml" Id="R5fbf02190fce4ce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7234063441645ec" /><Relationship Type="http://schemas.openxmlformats.org/officeDocument/2006/relationships/notesMaster" Target="/ppt/notesMasters/notesMaster1.xml" Id="R6825cd96629942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4ff7f1f798544c2" /><Relationship Type="http://schemas.openxmlformats.org/officeDocument/2006/relationships/notesMaster" Target="/ppt/notesMasters/notesMaster1.xml" Id="Re757a939d1674a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5d6dc10b2524717" /><Relationship Type="http://schemas.openxmlformats.org/officeDocument/2006/relationships/notesMaster" Target="/ppt/notesMasters/notesMaster1.xml" Id="R54d831ede9a44c3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fe55122790409d" /><Relationship Type="http://schemas.openxmlformats.org/officeDocument/2006/relationships/notesMaster" Target="/ppt/notesMasters/notesMaster1.xml" Id="Ra430c66a931c4f1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305cb5222ca45c6" /><Relationship Type="http://schemas.openxmlformats.org/officeDocument/2006/relationships/notesMaster" Target="/ppt/notesMasters/notesMaster1.xml" Id="R9f1cad24b50f469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fe19f7d3c90454e" /><Relationship Type="http://schemas.openxmlformats.org/officeDocument/2006/relationships/notesMaster" Target="/ppt/notesMasters/notesMaster1.xml" Id="R023b92bf1289427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bd88bf9fb6c4634" /><Relationship Type="http://schemas.openxmlformats.org/officeDocument/2006/relationships/notesMaster" Target="/ppt/notesMasters/notesMaster1.xml" Id="Re51b86236faa4a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e5fcd47d12496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059510ed3b4138" /><Relationship Type="http://schemas.openxmlformats.org/officeDocument/2006/relationships/slideLayout" Target="/ppt/slideLayouts/slideLayout1.xml" Id="R0f5b03a977564fb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5b03a977564fb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b327d5830b4134" /><Relationship Type="http://schemas.openxmlformats.org/officeDocument/2006/relationships/image" Target="/ppt/media/image.png" Id="R3c9d48562f7f4c36" /><Relationship Type="http://schemas.openxmlformats.org/officeDocument/2006/relationships/notesSlide" Target="/ppt/notesSlides/notesSlide1.xml" Id="Rd3dcdb8d1d324f6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d495a452e44e95" /><Relationship Type="http://schemas.openxmlformats.org/officeDocument/2006/relationships/notesSlide" Target="/ppt/notesSlides/notesSlide2.xml" Id="Rd96e2bcb710840c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a9c5195004ce1" /><Relationship Type="http://schemas.openxmlformats.org/officeDocument/2006/relationships/notesSlide" Target="/ppt/notesSlides/notesSlide3.xml" Id="Rd7158f1aeef944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6aedfd97dc440a" /><Relationship Type="http://schemas.openxmlformats.org/officeDocument/2006/relationships/notesSlide" Target="/ppt/notesSlides/notesSlide4.xml" Id="Rd36c82036c864af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9ae5c7b9e74cfd" /><Relationship Type="http://schemas.openxmlformats.org/officeDocument/2006/relationships/notesSlide" Target="/ppt/notesSlides/notesSlide5.xml" Id="Ra4fd1ece6ccb4f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04233c7cd94882" /><Relationship Type="http://schemas.openxmlformats.org/officeDocument/2006/relationships/notesSlide" Target="/ppt/notesSlides/notesSlide6.xml" Id="Ra92ce29ddcf642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db0b3ba8bf4cb6" /><Relationship Type="http://schemas.openxmlformats.org/officeDocument/2006/relationships/notesSlide" Target="/ppt/notesSlides/notesSlide7.xml" Id="Rbfe427f89f2f464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b1dbeec3d64126" /><Relationship Type="http://schemas.openxmlformats.org/officeDocument/2006/relationships/notesSlide" Target="/ppt/notesSlides/notesSlide8.xml" Id="R668a5b30b2c1465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6b9bfaeca24755" /><Relationship Type="http://schemas.openxmlformats.org/officeDocument/2006/relationships/notesSlide" Target="/ppt/notesSlides/notesSlide9.xml" Id="R6d721ede196b458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b38d1d0dd24faf" /><Relationship Type="http://schemas.openxmlformats.org/officeDocument/2006/relationships/notesSlide" Target="/ppt/notesSlides/notesSlide10.xml" Id="Re6e64d91c21a4e9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7e90855aaf4b74" /><Relationship Type="http://schemas.openxmlformats.org/officeDocument/2006/relationships/notesSlide" Target="/ppt/notesSlides/notesSlide11.xml" Id="R964a80020d0f414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E811D8-6254-4525-85FD-0755AF6E9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B98A96-9328-4143-A2AF-389058128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D90B7E-58F6-4264-B81F-543D69DB8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Client Onboarding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B92514-AA51-4D3D-927C-36621A1F9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agency welcomes a new café chain with a clear, friendly kickoff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84B7F-D1D5-4521-9142-FD421D47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70FEE5-2812-4B7A-BA1B-C58F3435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B3803C-86EA-4A35-83F2-70B7BDA15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F67DC2-AC58-4345-B1AA-4976B4302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9d48562f7f4c3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680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851231-5825-4D78-A2F6-533160E3D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44EAC2-ACCD-4191-B8CC-96EEFD44F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F79530-3CA1-4E10-AECA-C8813F3A3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B08A9C-FBB9-471A-83E1-2CA428344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A64221-66C6-437A-94A5-C53B91666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315407-D091-47CF-B56E-176047005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525CDE-06DA-4F5F-81C0-585D5553A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8D1C4A-E58A-4196-8C1B-241040E31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Welcome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50790A-934D-4044-A3AA-9C03F4A2E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the welcome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50F5BC-15F0-40B0-899E-EB111481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67BC3C-535A-419F-BE0D-6136F87F1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E11C9F-EBF7-48B7-A4E0-FB41DC6A0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Scope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9B0165-F9CD-42A4-B3FF-4176B9E4A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Confirm goals and scope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83CF12-A44C-4F73-89EA-7C207BCA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E605AF-B661-40E8-9870-E81B604B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687F08-F71E-4226-BC08-B094ED1B5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Team Roles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B00847-DE7B-452B-9C12-3A4BD7F17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contacts and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27D318-1415-4336-A4F9-7FD1D89F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245437-210A-4C20-9E89-105822E8E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949D43-A55D-49B8-AED8-67989A103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F408E5-5A14-4838-957E-7BAA9CAC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timeline and deliverables</a:t>
            </a:r>
          </a:p>
        </p:txBody>
      </p:sp>
    </p:spTree>
    <p:extLst>
      <p:ext uri="{BB962C8B-B14F-4D97-AF65-F5344CB8AC3E}">
        <p14:creationId xmlns:p14="http://schemas.microsoft.com/office/powerpoint/2010/main" val="8252506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459683-9D7A-46AC-BFE5-5E0D71700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7B9529-A195-4E96-9D96-8B35EE2CE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76F2C8-BD97-413D-BDCE-971A666E0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D1BA4D-38CC-4579-8816-0C449E5C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89CCA0-364D-4218-924A-B15975B17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expectations, roles, and next steps from day one.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F5A907-4A8D-4416-8D83-0F1FAFA0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479CC2-1D59-42A2-8B73-8C1886E89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690749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5282F3-A767-41F9-A417-D86766A7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DAF342-1553-4A07-8A60-5D3AB19E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02FC4A-5630-41F5-BEFA-94528AE00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276EAB-4BBB-4CF5-B21E-80089C416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C35E6B-AE80-4C3C-930C-A4DEAFC91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FE52A4-47D2-42C2-8ED6-CCC183AE1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7FEC2B-3F53-4C1A-A8E4-319BE173D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92CE8D-F668-44AF-923F-90BC01DAF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4D1011-D843-41BB-B017-88A1C0E0B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the welcome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0DBE88-894B-437C-9C9D-72E712CBC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7877E3-E3AF-4233-BC4A-F29138BB1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A794B7-A704-46D1-8281-90D4F547D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272E2E-635A-4BE0-877D-EC1993EAB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9F77A7-B01D-432E-B88E-DCB01CEBD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Confirm goals and scope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68CECC-A36A-429B-B205-4E874BBB8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4AD1A5-D749-4630-B18D-09CA4906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C4AD55-1426-4832-8E48-C68B7493C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E4D201-C19D-4B5A-838A-E4782D945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8B4198-9127-4796-97B7-5FB87BE8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contacts and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9B8523-9FE9-469A-9CFC-6D90A2166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115934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34844A4-C85F-4E49-81BA-AA66D001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F14C3A-75FD-4383-9D71-EE4314EC2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82ECC-9FB2-4B30-81BD-41E9C3F37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C7B778-96F4-43CB-958E-D1E05473F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79CAAF-6808-4A54-9F48-A4BA2EC5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BE68BA-C767-4E31-8C79-90559C42C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3B3B71-3089-42A3-8249-3AAA880F6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BDDEC6-A5E1-42BF-95B3-906A81741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1CB921-8159-4A6E-B510-E3BCC3DFE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the welcome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D92E49-AAE2-4088-BA0F-FB0F67187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DCAB30-7F31-405D-A863-0EDE8F8AA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0AA2D2-42F2-42CE-A22A-4572B4BB0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383ADD-4708-4835-BF4A-A78E0F450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Confirm goals and scope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2C349C-8B51-4203-8985-C7122F593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67DCE2-879B-4CCB-9E05-A8D874FC7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B7E6A2-14A7-4798-9635-B6F88A72E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63172B-D567-464B-AEA1-EE0E292C1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contacts and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909D12-6BAA-41D2-BA3E-59007478D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1D3865-A111-4F1D-B4AE-5C5CD5F5D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27DC68-9383-43ED-A831-D2E02A500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A4D6F5-9FD4-4092-B41E-0348F42D5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timeline and deliverables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EE5367-BA5A-4EB6-B0F6-E19F97FE4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593D32-9F63-4B8A-9D81-67F6ADC30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7DF312-51D4-4075-87A9-5BA109F37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F0BB2BB-F77D-42B7-8640-5C1A5BCCC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Schedule the first check-in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D174A7-5BFD-49FC-BD0E-14EBFBEFA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725329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17BF52-1295-4D69-A8CB-F715825B7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EC9381-AD21-42F5-9D4F-CFB88400E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D6AE91-CDE8-4B48-B12B-4E32A5F15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471A31-3CE1-4A1E-ACC7-8E6A4DE97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DA08D4-8C05-4121-A329-6365C1EFD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D99786-4ADA-4859-AF1C-26BE74958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431A54-5E3A-450C-BB93-B5E45A820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00BA1F-F23F-4781-8897-E70DA2642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CB6066-6585-43DA-8343-92047A5ED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4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New clients ask the same setup questions repeatedly.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BA1509-52D2-4F4B-96A0-3AF1CAEF6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34DADD-6B03-4E08-9AE1-7EA7EBE7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Responsibilities are unclear after the first call.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39E6A5-8310-4266-9C95-D0924F5E0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8C1BB5-F2E1-40BE-9C39-677F547B2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kickoff feels rushed and hard to follow.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172332-2E45-44AD-B8B5-74035A975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EBEF28-2FF5-454A-A14E-4BE7B8BB1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34BC15-21E4-4CBA-AFD8-460A16AF2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C6B8C7-9030-432D-A54B-F257B4071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knows the plan and their role.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95B22C-0515-4BAD-ACA9-6FA3D2319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9BA93B-C546-4A47-B8E2-2DE7D62EA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first meeting feels organized and welcoming.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33FCB3-8263-4E11-80B6-0F5A89225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0894AD-5D8E-4AD0-BD35-58D4FABA7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Follow-up actions are easy to track.</a:t>
            </a:r>
          </a:p>
        </p:txBody>
      </p:sp>
    </p:spTree>
    <p:extLst>
      <p:ext uri="{BB962C8B-B14F-4D97-AF65-F5344CB8AC3E}">
        <p14:creationId xmlns:p14="http://schemas.microsoft.com/office/powerpoint/2010/main" val="7471963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BA9DE3-DD4D-4AA3-8B16-99037A560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246CB2-A057-4097-A914-B04C24F0F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E96271-6B8C-4337-AC83-4F94F7828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4D89DF-784D-4186-A4EC-67374F2BF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E60B3B-8BBD-42D0-8CCA-E0630C5A2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87C7E5-4E36-441E-8F39-34E5AF285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906F60-F5A7-4EDD-8E00-7C6A2CBD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B1CAA8-32C7-49E7-AFF4-D86C8F38A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23D2A2-F12E-424C-A17A-902E41ED1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ACCOUNT MANAGERS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79FA4B-D482-4957-9E7D-2149291DF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introduce the process and keep the client aligned.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A4825E-FD60-47CF-BFDD-2D417FD92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7B5350-6A4E-4085-80B9-F10A6969B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6EC5BC-38F0-4F07-9827-A370C295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7F3633-52AE-4693-9217-CD82150D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CLIENT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89597C-0532-41E8-B57A-727BF888F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overview of what happens first and who to contact.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177347-D122-454C-8DDB-A9F88A333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0B103F-00CD-42EC-BBC9-825257EE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891F37-D98C-47EC-B686-DEE3AD8E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EE781C-E0D0-4F20-9A61-20CBDCE32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338D67-1DCA-42A9-A03C-B379F1D7B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shared reference for responsibilities, milestones, and handoffs.</a:t>
            </a:r>
          </a:p>
        </p:txBody>
      </p:sp>
    </p:spTree>
    <p:extLst>
      <p:ext uri="{BB962C8B-B14F-4D97-AF65-F5344CB8AC3E}">
        <p14:creationId xmlns:p14="http://schemas.microsoft.com/office/powerpoint/2010/main" val="2332572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2920444-EFA4-48FA-AD25-5F24677B8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EC4A41-44D2-43C7-9C87-CA27E0639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E50DB0-3F45-451B-9ADA-DD45D5CD0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615630-A971-4158-9A8C-683720BB5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590E14-AC05-4783-B082-40D28CCD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538967-52E3-48AD-A0D0-935259B80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80DE93-35A7-493A-8F38-E9FAC621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DF0D30-1223-40D8-98CD-1346C9B0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C38269-E93B-4B01-ABDC-2EB4DED9F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9F071B-D0B4-4128-86FC-E92A44B9C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238E43-7C37-4CA6-9764-DD85F4620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5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the welcome deck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7EE4F1-9C5E-422A-878E-59DF81118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EE8F4F-539A-4074-87B4-D5B2610E8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7D5B60-2E5C-430D-9C92-6A3FB709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D50926-8C07-450C-9064-AB61D5294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791A20-193C-4D66-827E-7CE2E8CF1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45D141-2BA1-4879-AB06-E2F6B0637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Confirm goals and scope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B00047-CA0E-45B1-A2B1-053C0B818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BEF904-1316-43CD-B423-4C4D25085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151E3F-F9AB-478A-9940-D77A3E352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71AFA8-3D46-43E5-941F-044F15BB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E58E47-9C09-4CCF-B244-7B61BA533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AF4479-01FB-4C7E-934B-BE434C748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95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contacts and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6EC649-DF68-44B8-8A42-FE24F5D2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B7238C-5BBF-4496-A81E-E151B96D8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8699DF-DFDF-4823-A387-6499BD777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4E9A6A-427D-48A9-A57F-00D0BDD8C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37737ED-4254-42FF-9188-D53F66256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1149AF4-221B-469B-A535-D8057EF24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timeline and deliverables</a:t>
            </a:r>
          </a:p>
        </p:txBody>
      </p:sp>
    </p:spTree>
    <p:extLst>
      <p:ext uri="{BB962C8B-B14F-4D97-AF65-F5344CB8AC3E}">
        <p14:creationId xmlns:p14="http://schemas.microsoft.com/office/powerpoint/2010/main" val="12757885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7F7435-F2F3-435C-9FF8-14DFB9EC4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325065-F7A2-4BF1-9BD1-E056FAC0B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67BE4F-E266-472D-8AFF-90B05102A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D18B5A-0BC6-4FEE-9E48-3F28EDE48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10310F-79A4-421A-951C-B168EB219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BC6334-0F02-4114-8DBD-5216BF52B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B9E721-FCD4-427B-8A4E-036B19295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BFC648-357D-4FD7-8FB3-E23D6C1E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new café client start smoothly without confusion?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FAFA73-21D8-43B7-96D4-1C945B57B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89542F-02EC-40D1-BE2A-3F48B382A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4E648E-7D09-45E8-9EF7-18F1DFD1E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565C59-ED08-4D49-A21C-411D1295E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Confirm goals and scope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CF2571-81DD-481C-B385-2B04B2BA8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57EBB2-AF47-4A61-88FE-BFDE4C0EF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C5F205-2647-459C-BD1D-21FA0195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contacts and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B7B29A-FC27-4ADB-9E77-4E778CF84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D26C79-1F03-420F-BA58-BE3D8C1E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F65095-9E19-43DE-8912-F90267F06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Schedule the first check-in</a:t>
            </a:r>
          </a:p>
        </p:txBody>
      </p:sp>
    </p:spTree>
    <p:extLst>
      <p:ext uri="{BB962C8B-B14F-4D97-AF65-F5344CB8AC3E}">
        <p14:creationId xmlns:p14="http://schemas.microsoft.com/office/powerpoint/2010/main" val="6869206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8610FE-5BE6-41A0-9F96-8C90C68A6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0E85BD-FEC7-43E5-A39B-C2E8D2EC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451350-D72C-458E-A4E0-51278511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736828-A109-498E-BDAB-72B3D55FA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8C0E1F-EB76-4B20-B8B6-3CBCE139E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94C514-0F28-429A-9167-04D89F256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995133-5E72-48B0-860A-F50BEB0C3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E05369-1B8D-43FA-81A0-E2BDF7CA1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924E7B-7E60-435F-B908-0D769F774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Share the welcome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49F081-7CF6-482B-BF65-0F98313C1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C3FB9A-CDD9-4072-974B-634CE0993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A470EB-403D-4F21-A28F-B94AE0E4F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764C82-8040-4729-8034-4A102375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4B6A9A-6186-4FCA-87E3-80C48300C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Confirm goals and scope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7A68BD-589C-4B15-A812-A4F9FB3B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159932-892E-4957-867C-10B59EED2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D4BA96-22B4-41FB-BA5D-ADD2526BB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3A4D9B-3885-426B-828C-44C8B408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BC8F65-129B-494E-844A-BF54BFEAC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contacts and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2F3980-FF82-4CBE-B5B9-F08D36DB9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60A628-451E-4EBE-A8F7-3D0F484B4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EE34D5-E9EC-4C5D-9A30-A39C3E3A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F6EA9D-D498-45F5-90BD-2DA270326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87857A-5122-46D5-92AE-CC3292169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Schedule the first check-in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44C6CB-DB18-48AF-9B8B-8A8BF0A8B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5172933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E39E6A-EF26-4619-B92C-7968EAAAF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2A9663-B0B2-49EC-90F9-24059FB2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76C258-9579-47ED-B77F-81D515A8C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calm start helps every project move forward.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4EF746-6DC3-445B-8894-158BF4655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BB8B66-F1FC-4AB2-8C7E-44B8B725A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4293EC-A09C-4601-9B9D-DB09BC1A8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B32917-EF09-4963-AC89-9D99FBD18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029638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2026-09-30T15:15:28.2980000Z</dcterms:created>
  <dcterms:modified xsi:type="dcterms:W3CDTF">2026-09-30T15:15:28.2980000Z</dcterms:modified>
</coreProperties>
</file>