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bd5edba30449c7" /><Relationship Type="http://schemas.openxmlformats.org/officeDocument/2006/relationships/extended-properties" Target="/docProps/app.xml" Id="R4c1949e71d1c49b4" /><Relationship Type="http://schemas.openxmlformats.org/officeDocument/2006/relationships/officeDocument" Target="/ppt/presentation.xml" Id="Re8b2b882aa9843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d9c743c307549a5"/>
  </p:sldMasterIdLst>
  <p:notesMasterIdLst>
    <p:notesMasterId xmlns:r="http://schemas.openxmlformats.org/officeDocument/2006/relationships" r:id="Rd08a75f6580e4184"/>
  </p:notesMasterIdLst>
  <p:sldIdLst>
    <p:sldId xmlns:r="http://schemas.openxmlformats.org/officeDocument/2006/relationships" id="256" r:id="R2d26ecc6ac7c40cf"/>
    <p:sldId xmlns:r="http://schemas.openxmlformats.org/officeDocument/2006/relationships" id="257" r:id="R5faeebb4f4ca4333"/>
    <p:sldId xmlns:r="http://schemas.openxmlformats.org/officeDocument/2006/relationships" id="258" r:id="Ra1092ba4fc20443b"/>
    <p:sldId xmlns:r="http://schemas.openxmlformats.org/officeDocument/2006/relationships" id="259" r:id="R8dcafe0f1f3c41af"/>
    <p:sldId xmlns:r="http://schemas.openxmlformats.org/officeDocument/2006/relationships" id="260" r:id="Rfa63d448f14a4e56"/>
    <p:sldId xmlns:r="http://schemas.openxmlformats.org/officeDocument/2006/relationships" id="261" r:id="R51c45dfd1ea44f8b"/>
    <p:sldId xmlns:r="http://schemas.openxmlformats.org/officeDocument/2006/relationships" id="262" r:id="R44032182c9ea466a"/>
    <p:sldId xmlns:r="http://schemas.openxmlformats.org/officeDocument/2006/relationships" id="263" r:id="Rf2525cd5402a4fc2"/>
    <p:sldId xmlns:r="http://schemas.openxmlformats.org/officeDocument/2006/relationships" id="264" r:id="Rd361557e83714c60"/>
    <p:sldId xmlns:r="http://schemas.openxmlformats.org/officeDocument/2006/relationships" id="265" r:id="R1ba710df9267491e"/>
    <p:sldId xmlns:r="http://schemas.openxmlformats.org/officeDocument/2006/relationships" id="266" r:id="Ra3de273ffb7043e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2f9359f4c74f26" /><Relationship Type="http://schemas.openxmlformats.org/officeDocument/2006/relationships/slideMaster" Target="/ppt/slideMasters/slideMaster1.xml" Id="R2d9c743c307549a5" /><Relationship Type="http://schemas.openxmlformats.org/officeDocument/2006/relationships/notesMaster" Target="/ppt/notesMasters/notesMaster1.xml" Id="Rd08a75f6580e4184" /><Relationship Type="http://schemas.openxmlformats.org/officeDocument/2006/relationships/presProps" Target="/ppt/presProps.xml" Id="R59b8b8d0aee4439e" /><Relationship Type="http://schemas.openxmlformats.org/officeDocument/2006/relationships/tableStyles" Target="/ppt/tableStyles.xml" Id="R23ea988f1fc14417" /><Relationship Type="http://schemas.openxmlformats.org/officeDocument/2006/relationships/slide" Target="/ppt/slides/slide1.xml" Id="R2d26ecc6ac7c40cf" /><Relationship Type="http://schemas.openxmlformats.org/officeDocument/2006/relationships/slide" Target="/ppt/slides/slide2.xml" Id="R5faeebb4f4ca4333" /><Relationship Type="http://schemas.openxmlformats.org/officeDocument/2006/relationships/slide" Target="/ppt/slides/slide3.xml" Id="Ra1092ba4fc20443b" /><Relationship Type="http://schemas.openxmlformats.org/officeDocument/2006/relationships/slide" Target="/ppt/slides/slide4.xml" Id="R8dcafe0f1f3c41af" /><Relationship Type="http://schemas.openxmlformats.org/officeDocument/2006/relationships/slide" Target="/ppt/slides/slide5.xml" Id="Rfa63d448f14a4e56" /><Relationship Type="http://schemas.openxmlformats.org/officeDocument/2006/relationships/slide" Target="/ppt/slides/slide6.xml" Id="R51c45dfd1ea44f8b" /><Relationship Type="http://schemas.openxmlformats.org/officeDocument/2006/relationships/slide" Target="/ppt/slides/slide7.xml" Id="R44032182c9ea466a" /><Relationship Type="http://schemas.openxmlformats.org/officeDocument/2006/relationships/slide" Target="/ppt/slides/slide8.xml" Id="Rf2525cd5402a4fc2" /><Relationship Type="http://schemas.openxmlformats.org/officeDocument/2006/relationships/slide" Target="/ppt/slides/slide9.xml" Id="Rd361557e83714c60" /><Relationship Type="http://schemas.openxmlformats.org/officeDocument/2006/relationships/slide" Target="/ppt/slides/slide10.xml" Id="R1ba710df9267491e" /><Relationship Type="http://schemas.openxmlformats.org/officeDocument/2006/relationships/slide" Target="/ppt/slides/slide11.xml" Id="Ra3de273ffb7043e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2462bdf2e5847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ddd3d822434d35" /><Relationship Type="http://schemas.openxmlformats.org/officeDocument/2006/relationships/notesMaster" Target="/ppt/notesMasters/notesMaster1.xml" Id="Re7162e704038416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f97c8b497f4d94" /><Relationship Type="http://schemas.openxmlformats.org/officeDocument/2006/relationships/notesMaster" Target="/ppt/notesMasters/notesMaster1.xml" Id="Red3783e4f3e04e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38f3477fcf458a" /><Relationship Type="http://schemas.openxmlformats.org/officeDocument/2006/relationships/notesMaster" Target="/ppt/notesMasters/notesMaster1.xml" Id="R98bc007051c445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23c0b6a9c54e26" /><Relationship Type="http://schemas.openxmlformats.org/officeDocument/2006/relationships/notesMaster" Target="/ppt/notesMasters/notesMaster1.xml" Id="R5e512df22f8145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3b08aea648c47bf" /><Relationship Type="http://schemas.openxmlformats.org/officeDocument/2006/relationships/notesMaster" Target="/ppt/notesMasters/notesMaster1.xml" Id="Ra4f72a9242e34a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9e41e0d7c3d442e" /><Relationship Type="http://schemas.openxmlformats.org/officeDocument/2006/relationships/notesMaster" Target="/ppt/notesMasters/notesMaster1.xml" Id="Rfacc81a9c9cf41a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b6268ac44694d61" /><Relationship Type="http://schemas.openxmlformats.org/officeDocument/2006/relationships/notesMaster" Target="/ppt/notesMasters/notesMaster1.xml" Id="R1be973eebf44458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3289a3529064582" /><Relationship Type="http://schemas.openxmlformats.org/officeDocument/2006/relationships/notesMaster" Target="/ppt/notesMasters/notesMaster1.xml" Id="R2c2fcc40be6f4aa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48905baae64c7a" /><Relationship Type="http://schemas.openxmlformats.org/officeDocument/2006/relationships/notesMaster" Target="/ppt/notesMasters/notesMaster1.xml" Id="R5da6cebaf73f428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51d368509614c07" /><Relationship Type="http://schemas.openxmlformats.org/officeDocument/2006/relationships/notesMaster" Target="/ppt/notesMasters/notesMaster1.xml" Id="Rb1f680fd95e645e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63c6e68d327482c" /><Relationship Type="http://schemas.openxmlformats.org/officeDocument/2006/relationships/notesMaster" Target="/ppt/notesMasters/notesMaster1.xml" Id="Rfb9121fcc0ee422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1544affee8482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f209382daad4009" /><Relationship Type="http://schemas.openxmlformats.org/officeDocument/2006/relationships/slideLayout" Target="/ppt/slideLayouts/slideLayout1.xml" Id="R34043d89a8344d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043d89a8344d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693440a054f24" /><Relationship Type="http://schemas.openxmlformats.org/officeDocument/2006/relationships/image" Target="/ppt/media/image.png" Id="R6c44dd7652544718" /><Relationship Type="http://schemas.openxmlformats.org/officeDocument/2006/relationships/notesSlide" Target="/ppt/notesSlides/notesSlide1.xml" Id="R092941de229542b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84fbe0e03f4788" /><Relationship Type="http://schemas.openxmlformats.org/officeDocument/2006/relationships/notesSlide" Target="/ppt/notesSlides/notesSlide2.xml" Id="R6bee5411b59d43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51dfec9894070" /><Relationship Type="http://schemas.openxmlformats.org/officeDocument/2006/relationships/notesSlide" Target="/ppt/notesSlides/notesSlide3.xml" Id="R9e163a1abf71447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776144eb1f4292" /><Relationship Type="http://schemas.openxmlformats.org/officeDocument/2006/relationships/notesSlide" Target="/ppt/notesSlides/notesSlide4.xml" Id="Rf612c7939fa643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34169c9e934178" /><Relationship Type="http://schemas.openxmlformats.org/officeDocument/2006/relationships/notesSlide" Target="/ppt/notesSlides/notesSlide5.xml" Id="Rc8ac38dc76f64d5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fa8828df684b74" /><Relationship Type="http://schemas.openxmlformats.org/officeDocument/2006/relationships/notesSlide" Target="/ppt/notesSlides/notesSlide6.xml" Id="Rff8e807345cb4db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111918a7754578" /><Relationship Type="http://schemas.openxmlformats.org/officeDocument/2006/relationships/notesSlide" Target="/ppt/notesSlides/notesSlide7.xml" Id="R63559b77010c402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100620e4da47d1" /><Relationship Type="http://schemas.openxmlformats.org/officeDocument/2006/relationships/notesSlide" Target="/ppt/notesSlides/notesSlide8.xml" Id="Raa4d127a65b2418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d2c15451b14b04" /><Relationship Type="http://schemas.openxmlformats.org/officeDocument/2006/relationships/notesSlide" Target="/ppt/notesSlides/notesSlide9.xml" Id="Raf9b2ff15cb94e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7d6cb4bec049d6" /><Relationship Type="http://schemas.openxmlformats.org/officeDocument/2006/relationships/notesSlide" Target="/ppt/notesSlides/notesSlide10.xml" Id="Re7d53af0924241a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c334999e754cd2" /><Relationship Type="http://schemas.openxmlformats.org/officeDocument/2006/relationships/notesSlide" Target="/ppt/notesSlides/notesSlide11.xml" Id="R9dbcb72ab556472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EA9FE5-3C62-44E9-9EFE-127E07FBA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82C370-FD01-4FCD-99DE-657AE8D1B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B81B94-0622-4571-B2F7-AE9078216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Coatue AI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E6D980-7F61-4080-81AC-822EE5EF6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uses an AI assistant to speed investor research and sharpen its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D18339-E889-46CB-9719-837935523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65130E-985F-45C9-9F60-F898C8B2A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5BE086-E7D7-45A5-862C-91C0510D2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C6CC65-2BDC-4432-8164-1942A2947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44dd765254471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2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8E363F-814C-45E6-83F2-6C624D075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9690F8-2FA2-4E46-B1AC-BA170FB4E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446227-17DA-4409-A7E0-084275A41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C7E397-7D34-47CD-819D-3BF5C765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35DB04-128D-4DD1-AF3D-07018A023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coatue ai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908990-06BD-4B3C-BEB1-A3B780445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B5DEE3-31C6-45FC-B2C2-6CB1195AA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A41C06-8512-4203-A162-81B75CD94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217ED1-B170-423D-BFE0-355EF117B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source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BD83CE-759B-4235-955B-30E794ED6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3FAC14-374F-4740-9C2D-2222DA5FC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71D3FC-A24E-4E3F-BBC6-568F6DB61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Workflow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E3546D-EC74-4ADA-9B43-777D9A089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Summarize key signals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CEDA1E-E81B-49DB-9EB5-DDD244FF0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8B8F01-5865-4E19-87E7-DD6F8D396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3735DB-5C9B-4516-9A21-54BE9DB43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Narrative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5EC0B7-7202-40E5-9F47-5D172CB98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pitch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2DCCA3-D2D0-40DF-87C0-8C35EBB5B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692110-75D5-4804-B853-832446947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4C61AE-BBCD-4B79-89A3-FFB28415E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Actions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E6047E-46AF-4150-BB16-87FACD596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with team</a:t>
            </a:r>
          </a:p>
        </p:txBody>
      </p:sp>
    </p:spTree>
    <p:extLst>
      <p:ext uri="{BB962C8B-B14F-4D97-AF65-F5344CB8AC3E}">
        <p14:creationId xmlns:p14="http://schemas.microsoft.com/office/powerpoint/2010/main" val="14435501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857791-9896-44EB-A5E8-1A9E1A427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D51533-7685-4E13-876F-DC8CFE08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22248E-4492-4E92-905F-C3C4584C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878BD6-C973-467B-B3FB-8E6D8130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090135-F751-40A5-8324-CA057A0DD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turns scattered research into a clear fundraising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CD9AD-F904-4793-ACCB-97CF269A3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2F896C-25F3-46A4-93C9-8DE963263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316857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3CCF28-0C7F-4B5F-A394-D600130E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2F5FF2-B002-4498-8A69-631809B89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815E28-90F6-4230-BCDF-21A74D73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702314-A8FD-4E52-A1A1-6970DA4AD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410144-EADE-4A89-972B-45CDD4B31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coatue ai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061EF2-DBED-4F73-B867-B9202B96B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D5404A-D3C2-4122-BCD9-38E8AF7CF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99A465-CADC-4F4F-9B44-3BB21B093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D4DAB4-9AA1-42D5-ADE5-84DB8C54A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coatue ai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62B44E-F818-4113-BE7B-5612B35E1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ACBA53-8FB5-46A5-935C-F8C97FFCB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64E995-341C-4375-BEBC-DD509C75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D4E40E-FB9F-4432-86CD-E63EBF022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6B62AF-00A0-44DC-8049-62027BA7B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turns scattered research into a clear…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706DA8-D4BB-4ADE-984A-D6111613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5C44FC-BD75-4197-B618-AAD9F38A3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860690-13D3-4874-80EE-79B6A48D0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0C1CD2-4829-45FD-BB11-627FAB76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002967-56AD-4A1E-BE16-D456DC5E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Refine final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FC3488-0EAD-42E1-BFE4-FE35D4AEC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610530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25FF58-B5EA-4FD8-BEA1-9FBAF937D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EF82E7-E1CC-4F25-BA94-E810A7093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E95DCF-BFB2-4A74-B907-2EEFEE4CB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F4B699-C0CF-4265-A845-307EFB94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F03E3-C92B-4245-82B5-3A320572B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D0FEEB-45A4-4735-859F-594D9D3A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E30DA8-81F0-4CA7-980D-4A25D1C47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FB923E-A6CE-4069-A0F0-DC846A61D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A61FB8-CE7D-43E0-93D1-7869FACEE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source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84FA90-C9AA-400F-9F61-D7099D3D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8D6944-8BC9-49CB-9D37-2A645839E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399B86-2D56-4015-BFEA-C7E42ADDA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CBA279-E444-46A9-8AF9-AA50FF367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Summarize key signals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B230C9-2359-456D-8113-D1BC616B6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B61EBA-75B3-4D4A-B321-9D4797E4D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72F2A8-8AA6-4E1D-A887-BD31005A6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3898EB-D5F4-4F05-A94C-07B2DC896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pitch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1734DA-D08D-4EB8-835D-8B5AE50E5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AE4EA8-DB11-49F6-9B84-F065D534C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F7BD47-276F-47A9-AF10-C7D458E4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6F9DC8-E8EB-4691-9503-3B68BD984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with team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6D43AE-0301-4D2B-8FC3-9A380A0C8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A771DA-9458-4B50-AB94-C866C564D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4E480D-2791-4450-89EA-A97099A3F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E44F89-7299-4049-804F-70794EC58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final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2521E3-9D93-44CA-BB38-97D2E47A4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729650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B4CF94-48ED-47B2-A7C8-5F26393A9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D2D47E-6667-4DED-89A5-DE672639C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B6580A-F05C-44B9-8DAE-51B715AC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EA03B3-1896-41B4-9213-5469E7E72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A4A612-CDA3-4797-90AD-64F98E93E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coatue ai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29ACDC-D389-48C3-850A-DAE0F1166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41417E-EA71-4C40-AEF9-3B5073698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E65CAF-4034-4F67-B3C5-40862F7BA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A41C84-E47B-4AED-8FDC-D765D8D0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5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Research lives across too many notes and tabs.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B54BE2-8358-49DC-BF46-9EBE2684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F3E823-B5CA-4C91-811D-CCC747601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pitch deck takes too long to shape.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29E26A-EE16-4781-B37C-5C3896203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BAB1F7-4C27-4720-A2EE-EA4EC060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Key points get lost in repeated revisions.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BAAB29-A7B1-497F-AB2A-266F582D7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FBE279-80AF-4AF0-9FB5-CC1BE7820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9061F2-6CF4-4005-BE6C-A02EA5139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DD901A-6C62-4353-BF0D-38F235E2A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Research is organized into one clear brief.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7534E4-7FFF-4630-B537-C7F6F1226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DD8C50-DBFE-4180-A7A2-4709954B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follows a sharper, consistent story.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9BC166-25CC-4A6F-BC1C-87C1149FD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73B548-421C-459E-8AA8-CEE58D983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and edits with less friction.</a:t>
            </a:r>
          </a:p>
        </p:txBody>
      </p:sp>
    </p:spTree>
    <p:extLst>
      <p:ext uri="{BB962C8B-B14F-4D97-AF65-F5344CB8AC3E}">
        <p14:creationId xmlns:p14="http://schemas.microsoft.com/office/powerpoint/2010/main" val="105477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C0BB2C-3CCB-4829-9C2C-99B2126D6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30F888-19B5-4E6C-9A7D-6729D498A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F9B63B-F151-47DD-AC98-EE832C90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74CB02-746F-4A94-84FE-AFDDFD35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D3A758-CF01-483E-8B4F-839AF30B8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4BBEED-64C3-4C7B-8AF1-1BFDDED78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B6785-B0CA-46FA-ABC8-3C43C8D0A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EFBE19-8B21-438F-AA0B-FB68DCC29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E31DE1-6377-4877-B1BF-1019F2302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7EB0C7-0EF0-4689-909C-4FCFB8412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faster way to turn research into a compelling investor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F1FACA-00DB-4E61-AA99-E713E22C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2CF225-21C5-4113-B541-4D157A3E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264FBB-741C-4337-ABBE-6CC0F65A5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DDCAD2-4A2B-4CAF-835A-B0C2008D9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VENTURE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D2C0AA-9205-42A8-B722-D1450B513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process for comparing opportunities and aligning feedback.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7BA575-C97C-40B6-8471-BE64FBF9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730AE8-901E-48A6-A98C-67D577F3C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A2ED51-E601-4C0C-BA18-F350F95F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02B5D2-2E00-43C3-8E52-5A635A0F5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STRATEGY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BC57A8-DBF4-4BE0-9730-CD34F200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concise insights that support decisions without heavy manual work.</a:t>
            </a:r>
          </a:p>
        </p:txBody>
      </p:sp>
    </p:spTree>
    <p:extLst>
      <p:ext uri="{BB962C8B-B14F-4D97-AF65-F5344CB8AC3E}">
        <p14:creationId xmlns:p14="http://schemas.microsoft.com/office/powerpoint/2010/main" val="5838065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F0FAFF3-FFAB-4060-8BC1-32B5BBED2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7B58E3-8F47-41D4-9266-710C44D3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1DF390-2432-406E-9735-2183F1DA4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F2BB4A-801C-41A2-BAF5-A962A2E55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7A739D-53EB-4AFE-954E-4A8894848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851D1F-89F5-472F-924C-3241104D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9F5F77-C08C-417D-925D-519476114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CD563A-381B-4AD9-82FC-C8FDB216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699DC8-6A62-4790-9F1E-43F93FC41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01D6AF-5DE5-40F1-973D-FEB8C4B42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C78EDE-A214-48DA-AD9D-E5CBA7509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source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D0B53D-3004-41A3-BFE7-F3999BA47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4E3B91-608C-41BE-A45C-7A0BE0CD9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E04BE3-082A-4493-BB7D-0B6224EB7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127740-8395-41F1-8D43-196371B1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2F60A1-F7E0-4ABD-BE11-8A5583D19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0584A7-334A-4C48-B11E-1D6CD7F0B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Summarize key signals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F3B966-036D-41DA-873E-73C598F48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2A138E-97DC-4D54-982B-1BC435A8D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00DC08-61CE-428E-A1DC-3723DA1F2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512F83-F90E-4AD8-B45A-2497AA3A3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33AA95-E466-4CCB-8BDB-9ACFE85D8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814A6C-4689-4C5D-A284-F1CAA5251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pitch angles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B84DAE-B487-42DD-85F2-44DF50387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8F4C48-BB84-4CB5-80D3-BA76C83AD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C9D586A-2934-4101-AAA7-AD7732DC5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A8D1B15-8182-4513-AF82-1A3C6B8F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DEEBC8-DCE5-403C-A0F9-84B684B8A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F2FD76E-3CDE-434F-86AA-BB7605E87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with team</a:t>
            </a:r>
          </a:p>
        </p:txBody>
      </p:sp>
    </p:spTree>
    <p:extLst>
      <p:ext uri="{BB962C8B-B14F-4D97-AF65-F5344CB8AC3E}">
        <p14:creationId xmlns:p14="http://schemas.microsoft.com/office/powerpoint/2010/main" val="5577364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8A3DFE-1617-4731-81E2-80B14FC1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D75256-AB13-4AB7-9261-50B6E5180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590B1E-B6A3-4DC7-99F4-CFBCB1326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BC7A8A-FB49-4764-9D70-A27A5D77C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A75CB2-7798-4ECA-8897-3074DBDB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coatue ai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E977EF-A353-4DDE-83F8-076912B39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02F39A-7645-428A-8107-DEF946EC2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7C20C9-F894-4411-8BBE-552B240DB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startup use AI to turn raw research into a stronger investor narrative?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A0988C-3B54-4F08-9F15-0CE91DEBE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FDF9A5-3F1A-4AB4-BADF-61A1142C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56449E-F9E9-48D2-A963-807C2C666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6D4BDE-D6C2-4C21-8A67-9E2525DD4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Summarize key signals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C20D79-F7A2-4B4F-81AE-1C547A280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CCDFB6-287B-4F51-9C72-34E5281F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D8C775-6ADC-408A-BAD6-51F8DAA94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pitch angles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81B197-45B1-4E0C-B84E-FA1B54DC1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D049B7-C47A-432D-89A3-93814ED8F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269D78-43B4-4A77-8D97-BFE06B13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final deck</a:t>
            </a:r>
          </a:p>
        </p:txBody>
      </p:sp>
    </p:spTree>
    <p:extLst>
      <p:ext uri="{BB962C8B-B14F-4D97-AF65-F5344CB8AC3E}">
        <p14:creationId xmlns:p14="http://schemas.microsoft.com/office/powerpoint/2010/main" val="15469946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25967B-4FED-48F5-9BBB-928DAA61F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E13644-EBBB-47D2-9B0A-9EB2005E8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8A2945-B41D-4A4B-BC01-DAD132C1F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7AC244-6299-48CC-A3BD-B3A1F693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CCC341-51BA-46F4-95D2-E82FCC14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coatue ai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BBDBBD-7177-467E-99AC-7ED8A905D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DA3620-4D40-4B39-A6E1-06551F5D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225741-EEBC-48AC-9406-DCB4EA631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EE8831-B8C7-45C3-B827-0117C43E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source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87435C-39CC-4360-95DC-8C2933A9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4E01E7-72A1-40AF-AFCA-9585E632F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F49D4A-C342-42BD-8984-C74705B86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26BF1C-657E-4760-BB4B-6B2F4BBE9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18B9BB-7DC3-40AD-A138-0982F2729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Summarize key signals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CC5E08-FAC9-444F-86CB-FF8254CA6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BD6EB7-EE38-4D28-AFE8-1CC6F630F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DCA890-D624-42E9-A47C-D911A6DA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3F3446-BF26-4DD1-B82D-CC4A8AC1A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FDBFA3-710B-48A4-9EF7-E58A96C4E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pitch angles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BF0EAB-7220-4C1D-9A1B-D8EDC5388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E6E9B5-D753-406F-9592-97AF45065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604D22-E5A1-47F5-B6ED-E972C071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4B2BD5-973B-4078-9F62-FAF1EC988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7BC475-2C6F-44B3-83FA-9FBC0FB7E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final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C2A783-6875-4E00-A826-0D444B99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33382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A7857E-8E58-4F76-8F5D-82CDB4546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8416C9-03E7-4220-9C2D-656470C34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28A4BF-7798-4A9F-8872-EC96D25B6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focused pitch.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DBFB12-A3C8-4EB4-84DB-2996D4F91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224556-E9CC-437F-BB05-1E5B5178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8EA1CF-1C49-4AEB-B5CC-0D6789428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84625B-889C-4B9A-B9E6-C4047C2A5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209844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2026-10-01T09:58:26.4200000Z</dcterms:created>
  <dcterms:modified xsi:type="dcterms:W3CDTF">2026-10-01T09:58:26.4200000Z</dcterms:modified>
</coreProperties>
</file>