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606ff34e7e44d36" /><Relationship Type="http://schemas.openxmlformats.org/officeDocument/2006/relationships/extended-properties" Target="/docProps/app.xml" Id="Rb3c618cecbd14381" /><Relationship Type="http://schemas.openxmlformats.org/officeDocument/2006/relationships/officeDocument" Target="/ppt/presentation.xml" Id="R49f3921bec304d5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345530ad37e4214"/>
  </p:sldMasterIdLst>
  <p:notesMasterIdLst>
    <p:notesMasterId xmlns:r="http://schemas.openxmlformats.org/officeDocument/2006/relationships" r:id="R9c9d402bf8ca4801"/>
  </p:notesMasterIdLst>
  <p:sldIdLst>
    <p:sldId xmlns:r="http://schemas.openxmlformats.org/officeDocument/2006/relationships" id="256" r:id="R2b40b01ab3d7463e"/>
    <p:sldId xmlns:r="http://schemas.openxmlformats.org/officeDocument/2006/relationships" id="257" r:id="R9379c0a6ffb44951"/>
    <p:sldId xmlns:r="http://schemas.openxmlformats.org/officeDocument/2006/relationships" id="258" r:id="Ra87e81f855364c60"/>
    <p:sldId xmlns:r="http://schemas.openxmlformats.org/officeDocument/2006/relationships" id="259" r:id="R5a64e5d66eab4973"/>
    <p:sldId xmlns:r="http://schemas.openxmlformats.org/officeDocument/2006/relationships" id="260" r:id="Rb23bd816f89843f5"/>
    <p:sldId xmlns:r="http://schemas.openxmlformats.org/officeDocument/2006/relationships" id="261" r:id="R7b7660610733480c"/>
    <p:sldId xmlns:r="http://schemas.openxmlformats.org/officeDocument/2006/relationships" id="262" r:id="R0ef11533bad44de3"/>
    <p:sldId xmlns:r="http://schemas.openxmlformats.org/officeDocument/2006/relationships" id="263" r:id="R5d92d20161054003"/>
    <p:sldId xmlns:r="http://schemas.openxmlformats.org/officeDocument/2006/relationships" id="264" r:id="Re9040c1fddb9455f"/>
    <p:sldId xmlns:r="http://schemas.openxmlformats.org/officeDocument/2006/relationships" id="265" r:id="R15efc0a95a0a465c"/>
    <p:sldId xmlns:r="http://schemas.openxmlformats.org/officeDocument/2006/relationships" id="266" r:id="Rbafca8e60f5b4ab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8fc376d48414941" /><Relationship Type="http://schemas.openxmlformats.org/officeDocument/2006/relationships/slideMaster" Target="/ppt/slideMasters/slideMaster1.xml" Id="R9345530ad37e4214" /><Relationship Type="http://schemas.openxmlformats.org/officeDocument/2006/relationships/notesMaster" Target="/ppt/notesMasters/notesMaster1.xml" Id="R9c9d402bf8ca4801" /><Relationship Type="http://schemas.openxmlformats.org/officeDocument/2006/relationships/presProps" Target="/ppt/presProps.xml" Id="Rb4531a1d680f4ca2" /><Relationship Type="http://schemas.openxmlformats.org/officeDocument/2006/relationships/tableStyles" Target="/ppt/tableStyles.xml" Id="R5dbbcff4d8304891" /><Relationship Type="http://schemas.openxmlformats.org/officeDocument/2006/relationships/slide" Target="/ppt/slides/slide1.xml" Id="R2b40b01ab3d7463e" /><Relationship Type="http://schemas.openxmlformats.org/officeDocument/2006/relationships/slide" Target="/ppt/slides/slide2.xml" Id="R9379c0a6ffb44951" /><Relationship Type="http://schemas.openxmlformats.org/officeDocument/2006/relationships/slide" Target="/ppt/slides/slide3.xml" Id="Ra87e81f855364c60" /><Relationship Type="http://schemas.openxmlformats.org/officeDocument/2006/relationships/slide" Target="/ppt/slides/slide4.xml" Id="R5a64e5d66eab4973" /><Relationship Type="http://schemas.openxmlformats.org/officeDocument/2006/relationships/slide" Target="/ppt/slides/slide5.xml" Id="Rb23bd816f89843f5" /><Relationship Type="http://schemas.openxmlformats.org/officeDocument/2006/relationships/slide" Target="/ppt/slides/slide6.xml" Id="R7b7660610733480c" /><Relationship Type="http://schemas.openxmlformats.org/officeDocument/2006/relationships/slide" Target="/ppt/slides/slide7.xml" Id="R0ef11533bad44de3" /><Relationship Type="http://schemas.openxmlformats.org/officeDocument/2006/relationships/slide" Target="/ppt/slides/slide8.xml" Id="R5d92d20161054003" /><Relationship Type="http://schemas.openxmlformats.org/officeDocument/2006/relationships/slide" Target="/ppt/slides/slide9.xml" Id="Re9040c1fddb9455f" /><Relationship Type="http://schemas.openxmlformats.org/officeDocument/2006/relationships/slide" Target="/ppt/slides/slide10.xml" Id="R15efc0a95a0a465c" /><Relationship Type="http://schemas.openxmlformats.org/officeDocument/2006/relationships/slide" Target="/ppt/slides/slide11.xml" Id="Rbafca8e60f5b4ab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fb5e54e1fc14e6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528fa0f94a84bf4" /><Relationship Type="http://schemas.openxmlformats.org/officeDocument/2006/relationships/notesMaster" Target="/ppt/notesMasters/notesMaster1.xml" Id="R95f0ca66bbac416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c050852e4114580" /><Relationship Type="http://schemas.openxmlformats.org/officeDocument/2006/relationships/notesMaster" Target="/ppt/notesMasters/notesMaster1.xml" Id="R448c2feffc5f401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ec6f0fa6baf4cd2" /><Relationship Type="http://schemas.openxmlformats.org/officeDocument/2006/relationships/notesMaster" Target="/ppt/notesMasters/notesMaster1.xml" Id="Raf9cb1cf464a493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f6595e5842a4035" /><Relationship Type="http://schemas.openxmlformats.org/officeDocument/2006/relationships/notesMaster" Target="/ppt/notesMasters/notesMaster1.xml" Id="R16f1cefa14a24e6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496763f3c7b4314" /><Relationship Type="http://schemas.openxmlformats.org/officeDocument/2006/relationships/notesMaster" Target="/ppt/notesMasters/notesMaster1.xml" Id="Re981a3c11beb4df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549174f78744b84" /><Relationship Type="http://schemas.openxmlformats.org/officeDocument/2006/relationships/notesMaster" Target="/ppt/notesMasters/notesMaster1.xml" Id="Re55b23570349401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a399b9630684b73" /><Relationship Type="http://schemas.openxmlformats.org/officeDocument/2006/relationships/notesMaster" Target="/ppt/notesMasters/notesMaster1.xml" Id="R7af70145e765460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5db1e89b7b74c0a" /><Relationship Type="http://schemas.openxmlformats.org/officeDocument/2006/relationships/notesMaster" Target="/ppt/notesMasters/notesMaster1.xml" Id="R4921417e5cb6414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0f424715bf1461e" /><Relationship Type="http://schemas.openxmlformats.org/officeDocument/2006/relationships/notesMaster" Target="/ppt/notesMasters/notesMaster1.xml" Id="Rb67165fe2e8049d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971f5b6ebc84b2c" /><Relationship Type="http://schemas.openxmlformats.org/officeDocument/2006/relationships/notesMaster" Target="/ppt/notesMasters/notesMaster1.xml" Id="Rd635ef4bb35040f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b9ae56c3f574123" /><Relationship Type="http://schemas.openxmlformats.org/officeDocument/2006/relationships/notesMaster" Target="/ppt/notesMasters/notesMaster1.xml" Id="R8ba2f98221d5400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04e32c1746b4ea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2ab38a178b7424a" /><Relationship Type="http://schemas.openxmlformats.org/officeDocument/2006/relationships/slideLayout" Target="/ppt/slideLayouts/slideLayout1.xml" Id="Rb3cbb0499c3343c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3cbb0499c3343c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145a924c1040b1" /><Relationship Type="http://schemas.openxmlformats.org/officeDocument/2006/relationships/image" Target="/ppt/media/image.png" Id="Rd2aa85fca8b64fc9" /><Relationship Type="http://schemas.openxmlformats.org/officeDocument/2006/relationships/notesSlide" Target="/ppt/notesSlides/notesSlide1.xml" Id="Ra42a6582023f459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ce1e862d564402" /><Relationship Type="http://schemas.openxmlformats.org/officeDocument/2006/relationships/notesSlide" Target="/ppt/notesSlides/notesSlide2.xml" Id="R460143206c274f7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62c5f2bf054ee3" /><Relationship Type="http://schemas.openxmlformats.org/officeDocument/2006/relationships/notesSlide" Target="/ppt/notesSlides/notesSlide3.xml" Id="R9c7bbe05cea84ce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62c6987fb949f4" /><Relationship Type="http://schemas.openxmlformats.org/officeDocument/2006/relationships/notesSlide" Target="/ppt/notesSlides/notesSlide4.xml" Id="R647066ea17614fd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53563bf81646f5" /><Relationship Type="http://schemas.openxmlformats.org/officeDocument/2006/relationships/notesSlide" Target="/ppt/notesSlides/notesSlide5.xml" Id="Red21284c1b3340c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7d77abcb994b56" /><Relationship Type="http://schemas.openxmlformats.org/officeDocument/2006/relationships/notesSlide" Target="/ppt/notesSlides/notesSlide6.xml" Id="R8242cec0449846b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5f2b73cf784ed7" /><Relationship Type="http://schemas.openxmlformats.org/officeDocument/2006/relationships/notesSlide" Target="/ppt/notesSlides/notesSlide7.xml" Id="R5ab7be09291a4ed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fc55dae89b41d3" /><Relationship Type="http://schemas.openxmlformats.org/officeDocument/2006/relationships/notesSlide" Target="/ppt/notesSlides/notesSlide8.xml" Id="R330b1e84dcef4fa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ad199707a84ccc" /><Relationship Type="http://schemas.openxmlformats.org/officeDocument/2006/relationships/notesSlide" Target="/ppt/notesSlides/notesSlide9.xml" Id="R23c7168e7324449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5e27431b224079" /><Relationship Type="http://schemas.openxmlformats.org/officeDocument/2006/relationships/notesSlide" Target="/ppt/notesSlides/notesSlide10.xml" Id="R97c6dd86227e4e6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f4406f80ac43aa" /><Relationship Type="http://schemas.openxmlformats.org/officeDocument/2006/relationships/notesSlide" Target="/ppt/notesSlides/notesSlide11.xml" Id="Rb0943decfa374e6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F04B91F-852F-4211-9F52-D2D09F4AD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9B1CD7-DF35-47E2-A986-116907455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0A6383-8CF0-4AC1-9E16-C8617F97E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Color Grading Brief PowerPoint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49ED51-A059-4890-A0AB-2D0D6F218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short brief for a travel ad where sunset tones and skin tones need to feel natural.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1C8F40-67F5-45E1-A27E-A01F974F6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2984FC-69F5-4575-8D6B-2553E4097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89E50C-EDCC-42C1-ADBF-F9E364CCD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8ED3A9-85B2-4AD6-9D3E-5752E7349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aa85fca8b64fc9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71842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5DAC050-F388-4635-8F9C-FA9072835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BC6138-977F-4D98-A26C-92A452E0C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20F6FF5-F05F-46F6-8DD1-9E7484EFD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B8D200-75A4-470E-8F44-505C3D38C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82F060-992F-422F-AEC5-98C1BEC17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F33ADD-8FEE-46A4-AE07-F1791103E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A8881A-986B-4326-B394-11065EFB0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6B2E2C-2C0B-49F7-9F0C-B1566AED5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Creative 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BE512FE-B352-45BE-9043-B6CFCAD8D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mood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BF28153-3491-4C5B-A4CC-036604A56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D1CA8AF-8C9E-4133-8C34-F97708624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A71D5D4-E7A0-401C-87BA-368850FD2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Reference Look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41E813-28D4-4AC4-BB0C-318F516FF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reference frames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E4AE7B1-492E-4B63-93A4-1CE3AA590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FEF82C4-C391-4A31-97A9-56C918BCE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955B11B-BDFA-4007-AFE6-1FDE75114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Shot Notes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09217EC-5C67-4299-B692-908D950AF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Match key shots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74213A1-8AC6-458E-8EE0-542973A9B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F1795C0-C724-4F6D-A426-CA5F46FD8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495FB1D-2741-4953-A1E9-4131DC1A3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Final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599EC7F-2F5C-4E75-99C1-EB97F181D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Balance skin tones</a:t>
            </a:r>
          </a:p>
        </p:txBody>
      </p:sp>
    </p:spTree>
    <p:extLst>
      <p:ext uri="{BB962C8B-B14F-4D97-AF65-F5344CB8AC3E}">
        <p14:creationId xmlns:p14="http://schemas.microsoft.com/office/powerpoint/2010/main" val="95774051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129C2A-FD9F-4067-89AB-884522B21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486088-BB22-48E4-8E6A-D8C5A4340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3F2373-69DB-40FA-B7D0-12F584CE3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04F201-FEEE-420A-B8E6-001B70E42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553EEC-EADB-4312-8542-BC04142BD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Warm dusk look for a coastal brand film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D091B6-77BE-48E6-BB12-996FD1A7D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2A0C5B-5CD1-43B9-B250-B623E1885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84980167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3437075-766C-43AE-8848-238C21366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C738AF-40C7-4A0D-B36D-AF67514BB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EF8D5D2-B7B0-4057-A5E3-F91B69842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4E424D-08E1-4D3B-A934-CB660D400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9192F9-3D47-4C54-8168-8BBFE4581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7289A3-4482-4D85-A52C-028989FD6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09D30E-2C81-40EF-A8FE-CBC255E37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0EB937-7BDC-4946-99E7-107B5A059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E3518C-3182-43C4-8A8E-50F45064B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mood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B04312F-149A-465D-89E8-E75ED569F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1B2903C-4218-47D1-827D-717308DCB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B2713CD-7A88-444F-89DA-D97105478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B08C55E-4021-47A8-B24D-3A510BCB6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AC5F9D-85B9-4CDB-93F2-E4C6477D1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Set reference frames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B33741A-020E-446B-945B-F67266D57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EDE9608-9C3F-4268-AEB9-A49C22F1D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7348B35-4A9D-4EC9-9759-C390E5B31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90D2683-0547-40A3-8674-21CF8E1DB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6EAB3DE-02AC-4774-AF22-665C6B741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Match key shots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837EFDE-BE31-4DDD-B9DF-0BDCFB9CB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3078443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9573C7A-A3FD-4A81-9E27-AED271384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4C55D5-8762-464E-89A4-760C2BD59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206A87-D87B-450E-B1D0-E926F7E8B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AD9366-E3BB-4D62-8A38-4C5566502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CFCAB8-FB02-46FC-9B96-7F1006440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F1A0C4-85CD-4F2E-858B-A08B0D4ED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A74326A-2F20-4FC7-85F5-F6B791B5C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9744B2-F197-4EDC-B128-C565D02D4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096F0E-4285-418E-ADF2-4C8CAC99E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mood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3909505-69C5-4BE8-8B30-05196E421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AEA4924-FE27-43AE-95B7-C6F9C7673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61BD082-AC77-4C08-86E5-A02F1BD69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C9289BC-E381-4C23-8F6D-5A2E08836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reference frames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E064B9-FB57-4F09-8ACD-F0BC19761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7678E87-84CD-44A5-95DD-73A4628FE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DD1E6A-5F08-460B-AD6D-87D60EFE1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9B02F8B-4165-455C-A249-482352C19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Match key shots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988B3CC-4222-4C96-9EA7-E3E091F44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A732C15-49CF-4660-9AAC-6E16DF711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4662790-B77B-40CF-B7FC-A112C9314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65D8104-856E-4006-BC93-BDD9F8C80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Balance skin tones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2397FA4-D0DB-4734-99EF-1B816F262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A3EC8F4-1BF7-41DC-A7CD-53BCB8635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8221B51-ADED-43BA-A962-340914C53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97608EB-9CCB-4C61-89F5-4E8003FB7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Approve final grade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BDE57E7-55E3-4244-AB0F-0B1E194FD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56670860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0E63569-4E3E-4FD7-A39D-A1003A090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D3EAEC-7441-46F8-B524-07A8FD5AC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B91BDCB-D9EE-41AC-8D65-C27C43056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A7B6A4-9929-4C7A-BB5E-0446B70F6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BB2ECB-1392-4B80-A5E9-15B50C949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8A5E0F-A040-4FCB-BAD0-AD0CF50C7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D7043F-5B70-4E05-A1C5-C06609FD9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5F0A1C-F21A-4AB7-8FC2-C2F99A9C0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55FEA7-A152-4A4A-B3C0-8BA4B8E9F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375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footage feels flat and inconsistent across scenes.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E13EB40-645B-4440-8653-3DEB4F5D1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F3CC99-B2F3-4181-8093-F84708260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20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Skin tones drift when the light changes at sunset.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723861D-4961-4177-80AF-73F7C99B9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1CAFB4B-F1F6-41EF-BA02-D529FAC2A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40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team is unsure which frames define the final look.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5422284-9A73-4A78-B757-9DF90CCE0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229F82E-7FE0-4F24-B778-87AE5831A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8A9582D-CE7B-40B2-90D0-D9A984D83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EC888A2-6C32-4E1D-95DA-D9095362D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34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mood is clear, with a shared warm coastal style.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6903821-F95B-412C-85B4-03F9D0FE9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6790CF7-7653-49C8-903E-DCC4AAC5E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1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Problem shots are flagged with simple, specific notes.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5AC66CC-BC37-4BBD-B182-5138102E6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F535152-4266-4210-8F35-D2162B7F6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61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Review moves faster because the target look is aligned.</a:t>
            </a:r>
          </a:p>
        </p:txBody>
      </p:sp>
    </p:spTree>
    <p:extLst>
      <p:ext uri="{BB962C8B-B14F-4D97-AF65-F5344CB8AC3E}">
        <p14:creationId xmlns:p14="http://schemas.microsoft.com/office/powerpoint/2010/main" val="38390874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BC5E7F5-96C7-4E94-9924-D80D35FB4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9E721A-A6D6-4285-9882-33E1E7618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62A12F0-748F-404C-9321-441ED3F66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8BE17C-FDA2-4CB5-8CB1-6FB9A1DA3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06B6CE-7965-4AF3-8735-F09509534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73F30C-A5FB-4586-8A7B-E6F435C81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73AC6F-3EAA-49D4-878A-19F5AF708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C55F331-91A3-420F-82FB-B415495A2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101D8B-14B1-4F6E-A869-F1C12EB2D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BRAND TEAM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A5D074-C4E3-4F1D-ABEF-557B4E61F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look that supports the campaign message and feels on-brand.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8C5A7FA-F333-4188-BE2A-3ED434F4A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E7514B0-148B-4A85-8D25-3C5B75B7E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4DB5D7-F484-4031-A0A6-5453CAE2F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9498892-231E-4AF8-B7CA-1E85C995B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COLORIST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A4F5EA0-493C-46E0-B799-1076FEDC4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clear notes on contrast, warmth, and shot-by-shot priorities.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A2F8F74-A1DD-4981-8C8E-2F2B36A6A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11DA91F-2BC6-4EF4-9EFF-1C140A5D8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751AC98-5562-4F22-839C-A39756AF3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5D222E5-C4FA-4258-9ADA-465D7CDDC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DIRECTOR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0943001-7401-4E90-B177-5AF1F0A85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shared visual target before the final grade session.</a:t>
            </a:r>
          </a:p>
        </p:txBody>
      </p:sp>
    </p:spTree>
    <p:extLst>
      <p:ext uri="{BB962C8B-B14F-4D97-AF65-F5344CB8AC3E}">
        <p14:creationId xmlns:p14="http://schemas.microsoft.com/office/powerpoint/2010/main" val="72256070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63EB4CC-C31F-4D17-8C0F-32E7EAA97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9540BA-15AE-44D5-A1BD-EE9AB19E8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1AB296-051D-4FA6-BF53-3C95F406B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043627-947D-4C13-B456-A3C4D24D0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9AFFF1-6DE6-4D8C-B652-BB784A919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081050-F650-4B86-9F2C-84FEC29CF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3EBE31-DC52-4445-8E97-2DEA061C4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01C2E4-1E5B-4CA6-B57A-4E654E3E4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712117-613F-4A94-8FE7-C33F24E19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7E9D9CD-AE3F-40C5-A99A-E3738CD5B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875A99-5F9B-41EC-908E-51F654DE5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mood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CB28667-4BB6-4B19-A332-0448E66BB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FA2C052-C88D-4FF6-B5FF-4E6E48247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C03B54D-6776-40AF-B7DD-6C1F0C34F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702990E-6130-4093-9A2E-99DCDC2E7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D08FE5A-A5B6-46F4-A9FC-1397B5FE6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5F42480-0B57-41C0-BDDA-514BAAF65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reference frames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91B25A5-A419-49D3-9030-323472AC6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B089326-7FF9-4B85-9DC3-87B4712AC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E05E437-4034-41B2-9169-2740F06F9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617E41A-8252-4296-B728-87056DFC3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18A9B7A-BA86-4356-8080-4918FDDFD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8D25195-0C10-4A22-BF74-27343D03F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Match key shots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6258F43-7ACE-458E-8880-F9F63FA73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56F0BFD-E3BB-49D8-9DD1-58F375AE0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B166F40-2C24-4D87-852A-771394CDA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CAA74EC-6C3D-4D67-BDC2-F090B5669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FD83919-DA64-4277-ADED-E28D42D08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B862055-6BD6-4FB5-90CF-3186B105B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Balance skin tones</a:t>
            </a:r>
          </a:p>
        </p:txBody>
      </p:sp>
    </p:spTree>
    <p:extLst>
      <p:ext uri="{BB962C8B-B14F-4D97-AF65-F5344CB8AC3E}">
        <p14:creationId xmlns:p14="http://schemas.microsoft.com/office/powerpoint/2010/main" val="29467196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6D04B9B-D2DF-4881-84D3-EE919B3E7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FE548F-A06C-429D-851D-422F38877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22E7B64-9948-4CDB-8509-F6AA633AD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21BE22-DDF5-44C3-A4B5-EBD0F7E40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8550F3-A85F-4C13-A120-7C1700A64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5A32BB-E7C8-4B49-8AC9-4C70FE39D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1927F9-1B4E-483F-A6E3-8F5BEBFDE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BA24CF-DFD2-44BE-81C8-F0EBC5B6A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868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should the sunset scenes be graded so the brand feels warm without losing natural skin tones?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139051-B811-42F2-9420-60D8D2035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EAB91F-F296-4494-A918-49F06C282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B6B905B-1F08-484B-99DF-2D93147FA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31EDCE5-9BCC-4BBB-BDAC-F3107E29A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Set reference frames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BBB0F32-D272-4C88-9F88-DBBD2C76A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B9EDDB-6C01-4457-A42E-8B55C3941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985C223-0C57-4C31-BBA3-8CD7A8FB8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Match key shots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D3D92F2-B253-4C21-905A-31B6C4D13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CA7C6A7-AC53-4A41-A8DC-BCFFF88DB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CA14986-4910-4D81-B0B7-1218F568B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Approve final grade</a:t>
            </a:r>
          </a:p>
        </p:txBody>
      </p:sp>
    </p:spTree>
    <p:extLst>
      <p:ext uri="{BB962C8B-B14F-4D97-AF65-F5344CB8AC3E}">
        <p14:creationId xmlns:p14="http://schemas.microsoft.com/office/powerpoint/2010/main" val="44730323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55098AF-676F-4048-BF83-7E49B231A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74A7BC-6A25-4C5D-8940-10B5DA523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F6C892-68C7-43F5-ADBA-0E223CDA8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632807-E206-4AB7-86EF-016A4E240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868350-A575-422B-8ECF-8D8DE4AD8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DB82E4-E587-4680-B1C2-1F8803073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615E89-8469-422B-A33C-63B468814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1082E1-8370-4F30-B2B4-72EFF7303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F782E3-3E5D-457D-B601-DEBC69A42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mood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9037BE-3527-4DED-B375-BFB7EBB61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A7CEECF-6C73-4B35-A4DD-1FC7A206A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7CF008-005E-4327-B571-39A09747A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601389-167C-4FB9-9BCA-A5A14FB74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E6DA328-AE6B-42F6-A0BB-10F21D864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reference frames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AA347B-7E13-41F3-A402-B916EC481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8E5B8AF-05B4-4D43-89B0-BC4CDDBBF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8B5FC7B-CCB1-4CB3-8C00-6465FAA24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C22B26F-D243-422A-9604-C6CAF1077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1E3282E-A6B8-4DA5-9D66-DC659DBB1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Match key shots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069BEFC-692D-4A8A-8049-F3FA0ADEE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88381D5-7130-4064-9D14-43B756349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1DB1BF3-0959-4548-B740-04FFA2105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F71E3D1-2EE4-46D2-9F2A-D9FA5FC39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70C006A-5537-4BF1-8C79-B1B3C1338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Approve final grade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24C3321-0392-4E3C-8577-5DECC336E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16655785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435940-BBDC-4037-81E9-3F47EC4DB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0051EF-B538-4AB1-9186-38A32EA23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581170-EB26-4445-8DF9-9C7B75183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Align the look before the grade begins.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6BA463-78C0-4398-A7F6-342EE7CB3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3DA88F-9220-41E8-AF47-CF9A2DBF8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932E9C6-C9D1-4F44-8D8F-FA7C4D220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61182D-70A9-4F27-AF2C-A7BE4644A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3196537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2026-09-30T15:01:20.7190000Z</dcterms:created>
  <dcterms:modified xsi:type="dcterms:W3CDTF">2026-09-30T15:01:20.7190000Z</dcterms:modified>
</coreProperties>
</file>