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9bac1cd7af482f" /><Relationship Type="http://schemas.openxmlformats.org/officeDocument/2006/relationships/extended-properties" Target="/docProps/app.xml" Id="Rc1c2907ba54a4a2f" /><Relationship Type="http://schemas.openxmlformats.org/officeDocument/2006/relationships/officeDocument" Target="/ppt/presentation.xml" Id="R73234b5c229c414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80a56e16514fae"/>
  </p:sldMasterIdLst>
  <p:notesMasterIdLst>
    <p:notesMasterId xmlns:r="http://schemas.openxmlformats.org/officeDocument/2006/relationships" r:id="Rcbe9306877994934"/>
  </p:notesMasterIdLst>
  <p:sldIdLst>
    <p:sldId xmlns:r="http://schemas.openxmlformats.org/officeDocument/2006/relationships" id="256" r:id="Rb363cf4c5d114a8c"/>
    <p:sldId xmlns:r="http://schemas.openxmlformats.org/officeDocument/2006/relationships" id="257" r:id="R046101c5e9f345bf"/>
    <p:sldId xmlns:r="http://schemas.openxmlformats.org/officeDocument/2006/relationships" id="258" r:id="R72c62480b1f4408f"/>
    <p:sldId xmlns:r="http://schemas.openxmlformats.org/officeDocument/2006/relationships" id="259" r:id="R86fbd7cd52214709"/>
    <p:sldId xmlns:r="http://schemas.openxmlformats.org/officeDocument/2006/relationships" id="260" r:id="R716b603a6f63463d"/>
    <p:sldId xmlns:r="http://schemas.openxmlformats.org/officeDocument/2006/relationships" id="261" r:id="Ra1e3c7bd65cf4f75"/>
    <p:sldId xmlns:r="http://schemas.openxmlformats.org/officeDocument/2006/relationships" id="262" r:id="Rbc5f08dca6ce433f"/>
    <p:sldId xmlns:r="http://schemas.openxmlformats.org/officeDocument/2006/relationships" id="263" r:id="Re69d0700a3214a4a"/>
    <p:sldId xmlns:r="http://schemas.openxmlformats.org/officeDocument/2006/relationships" id="264" r:id="R97e36e0a1b8049c4"/>
    <p:sldId xmlns:r="http://schemas.openxmlformats.org/officeDocument/2006/relationships" id="265" r:id="Rffc4179667394efa"/>
    <p:sldId xmlns:r="http://schemas.openxmlformats.org/officeDocument/2006/relationships" id="266" r:id="R1998e20d1b144a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555f66f0fb4063" /><Relationship Type="http://schemas.openxmlformats.org/officeDocument/2006/relationships/slideMaster" Target="/ppt/slideMasters/slideMaster1.xml" Id="R2280a56e16514fae" /><Relationship Type="http://schemas.openxmlformats.org/officeDocument/2006/relationships/notesMaster" Target="/ppt/notesMasters/notesMaster1.xml" Id="Rcbe9306877994934" /><Relationship Type="http://schemas.openxmlformats.org/officeDocument/2006/relationships/presProps" Target="/ppt/presProps.xml" Id="Rb6b1c2cdab5247ed" /><Relationship Type="http://schemas.openxmlformats.org/officeDocument/2006/relationships/tableStyles" Target="/ppt/tableStyles.xml" Id="R17cffc53e1084d35" /><Relationship Type="http://schemas.openxmlformats.org/officeDocument/2006/relationships/slide" Target="/ppt/slides/slide1.xml" Id="Rb363cf4c5d114a8c" /><Relationship Type="http://schemas.openxmlformats.org/officeDocument/2006/relationships/slide" Target="/ppt/slides/slide2.xml" Id="R046101c5e9f345bf" /><Relationship Type="http://schemas.openxmlformats.org/officeDocument/2006/relationships/slide" Target="/ppt/slides/slide3.xml" Id="R72c62480b1f4408f" /><Relationship Type="http://schemas.openxmlformats.org/officeDocument/2006/relationships/slide" Target="/ppt/slides/slide4.xml" Id="R86fbd7cd52214709" /><Relationship Type="http://schemas.openxmlformats.org/officeDocument/2006/relationships/slide" Target="/ppt/slides/slide5.xml" Id="R716b603a6f63463d" /><Relationship Type="http://schemas.openxmlformats.org/officeDocument/2006/relationships/slide" Target="/ppt/slides/slide6.xml" Id="Ra1e3c7bd65cf4f75" /><Relationship Type="http://schemas.openxmlformats.org/officeDocument/2006/relationships/slide" Target="/ppt/slides/slide7.xml" Id="Rbc5f08dca6ce433f" /><Relationship Type="http://schemas.openxmlformats.org/officeDocument/2006/relationships/slide" Target="/ppt/slides/slide8.xml" Id="Re69d0700a3214a4a" /><Relationship Type="http://schemas.openxmlformats.org/officeDocument/2006/relationships/slide" Target="/ppt/slides/slide9.xml" Id="R97e36e0a1b8049c4" /><Relationship Type="http://schemas.openxmlformats.org/officeDocument/2006/relationships/slide" Target="/ppt/slides/slide10.xml" Id="Rffc4179667394efa" /><Relationship Type="http://schemas.openxmlformats.org/officeDocument/2006/relationships/slide" Target="/ppt/slides/slide11.xml" Id="R1998e20d1b144a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c7a79acf06b42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0c4d0992904fa3" /><Relationship Type="http://schemas.openxmlformats.org/officeDocument/2006/relationships/notesMaster" Target="/ppt/notesMasters/notesMaster1.xml" Id="Rb3ea5c3a2ba3420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ec44b6032840ae" /><Relationship Type="http://schemas.openxmlformats.org/officeDocument/2006/relationships/notesMaster" Target="/ppt/notesMasters/notesMaster1.xml" Id="R3018f7ea133c4c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a057cbd7af4197" /><Relationship Type="http://schemas.openxmlformats.org/officeDocument/2006/relationships/notesMaster" Target="/ppt/notesMasters/notesMaster1.xml" Id="Rc256b9c739de48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334624e19f4420" /><Relationship Type="http://schemas.openxmlformats.org/officeDocument/2006/relationships/notesMaster" Target="/ppt/notesMasters/notesMaster1.xml" Id="R55cfdc2f53ef434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01102ca0a34364" /><Relationship Type="http://schemas.openxmlformats.org/officeDocument/2006/relationships/notesMaster" Target="/ppt/notesMasters/notesMaster1.xml" Id="R9d5e5577509b434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6a667e85394149" /><Relationship Type="http://schemas.openxmlformats.org/officeDocument/2006/relationships/notesMaster" Target="/ppt/notesMasters/notesMaster1.xml" Id="R2fcaf88a3bb24f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f2a2645e35c4fa2" /><Relationship Type="http://schemas.openxmlformats.org/officeDocument/2006/relationships/notesMaster" Target="/ppt/notesMasters/notesMaster1.xml" Id="R1cad73d019bf49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a5c65a847a74407" /><Relationship Type="http://schemas.openxmlformats.org/officeDocument/2006/relationships/notesMaster" Target="/ppt/notesMasters/notesMaster1.xml" Id="Rb8cbbc708cdf473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b66062e66a4461" /><Relationship Type="http://schemas.openxmlformats.org/officeDocument/2006/relationships/notesMaster" Target="/ppt/notesMasters/notesMaster1.xml" Id="R0d6518633747404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73a24bdada4098" /><Relationship Type="http://schemas.openxmlformats.org/officeDocument/2006/relationships/notesMaster" Target="/ppt/notesMasters/notesMaster1.xml" Id="Rc31d542e68d7405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5c10218f620439b" /><Relationship Type="http://schemas.openxmlformats.org/officeDocument/2006/relationships/notesMaster" Target="/ppt/notesMasters/notesMaster1.xml" Id="R6a45f9fc00c740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5bee96a6ea45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d7fadc430304949" /><Relationship Type="http://schemas.openxmlformats.org/officeDocument/2006/relationships/slideLayout" Target="/ppt/slideLayouts/slideLayout1.xml" Id="Rced846575b424dc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d846575b424dc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58f1ea0fa04436" /><Relationship Type="http://schemas.openxmlformats.org/officeDocument/2006/relationships/image" Target="/ppt/media/image.png" Id="Rb7d38afb0b0f432d" /><Relationship Type="http://schemas.openxmlformats.org/officeDocument/2006/relationships/notesSlide" Target="/ppt/notesSlides/notesSlide1.xml" Id="R99628dc819a541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4d011334df4015" /><Relationship Type="http://schemas.openxmlformats.org/officeDocument/2006/relationships/notesSlide" Target="/ppt/notesSlides/notesSlide2.xml" Id="R1505acfe807d41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eb1ddefc9145b3" /><Relationship Type="http://schemas.openxmlformats.org/officeDocument/2006/relationships/notesSlide" Target="/ppt/notesSlides/notesSlide3.xml" Id="Rbb28c9688cc049c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fc92f531f4eea" /><Relationship Type="http://schemas.openxmlformats.org/officeDocument/2006/relationships/notesSlide" Target="/ppt/notesSlides/notesSlide4.xml" Id="R81be827ef34e4d1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05e94744774c15" /><Relationship Type="http://schemas.openxmlformats.org/officeDocument/2006/relationships/notesSlide" Target="/ppt/notesSlides/notesSlide5.xml" Id="Rb3f0b0ebde31443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813bdc4bdc4e4e" /><Relationship Type="http://schemas.openxmlformats.org/officeDocument/2006/relationships/notesSlide" Target="/ppt/notesSlides/notesSlide6.xml" Id="Re5b85417b3eb48b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84ff1887514ee1" /><Relationship Type="http://schemas.openxmlformats.org/officeDocument/2006/relationships/notesSlide" Target="/ppt/notesSlides/notesSlide7.xml" Id="Rb19cbf3e1be445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d7b1e5abca4dfb" /><Relationship Type="http://schemas.openxmlformats.org/officeDocument/2006/relationships/notesSlide" Target="/ppt/notesSlides/notesSlide8.xml" Id="Rca7f3be4b6654c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05a9fb55f44500" /><Relationship Type="http://schemas.openxmlformats.org/officeDocument/2006/relationships/notesSlide" Target="/ppt/notesSlides/notesSlide9.xml" Id="R7eaeaf49725d429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858c8741bd47ad" /><Relationship Type="http://schemas.openxmlformats.org/officeDocument/2006/relationships/notesSlide" Target="/ppt/notesSlides/notesSlide10.xml" Id="R3ba191856b7243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d166622a554546" /><Relationship Type="http://schemas.openxmlformats.org/officeDocument/2006/relationships/notesSlide" Target="/ppt/notesSlides/notesSlide11.xml" Id="Re84578e755a64c7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58AC44-75E6-4F36-BC4E-66F7BFD12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D6066-2F06-473F-A897-B41B0A926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4D72C6-8790-42DF-B129-A8BB75A77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Comic Storyboard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930906-FFA3-4FDD-89A8-5AE0C370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teen inventor sketches a rooftop rescue comic for the school science fair.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6D2194-72E7-4DBB-98F8-704BD9B36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6C6786-C98C-407E-AC60-FB9CC4070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BDAE25-759D-4681-A5FF-DBF27872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121DA8-BC74-4733-9D23-B6621368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d38afb0b0f432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8859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7263C9-63F8-4013-BAA2-03DEA1B12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0D137C-6304-4750-9A59-14DFEDEEC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D29126-A87E-46E3-A4D9-0D402FA9F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00600C-3A40-4C2A-BC25-C715A60EE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338F9B-BA94-4DC7-A514-D35798D6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comic storyboard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424DFD-8451-481E-AA42-ADCDECEC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B2B367-CE49-4BB6-A2B0-A35A55E32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9FAF99-8FB6-4639-AFBA-EEB04BD49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F7B338-F827-4157-A807-D569AEE4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17333E-7778-473D-A765-802A0C253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3AFD6E-E024-4F2C-8130-A5080DF9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A1701C-EEEF-4A90-B8DB-FB5618D20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5F573E-C171-4C33-96AA-80161DEE9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E1F8B8-2C92-4786-AABE-DD48FD705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E88255-69EE-4F0C-89A1-29C0A952A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F06E33-AD87-4A10-A509-CA3A2D22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Climax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580BFF-B16B-4437-864D-F6BEB5907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panels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189BAA-C5FC-4DDC-961D-75020447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BC4FE7-75A1-409A-B0EE-7A47FD459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721B99-0D49-43D5-BF09-FB873399C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6A6FBF-514C-4093-9759-8CB101390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beats</a:t>
            </a:r>
          </a:p>
        </p:txBody>
      </p:sp>
    </p:spTree>
    <p:extLst>
      <p:ext uri="{BB962C8B-B14F-4D97-AF65-F5344CB8AC3E}">
        <p14:creationId xmlns:p14="http://schemas.microsoft.com/office/powerpoint/2010/main" val="6155766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073825-7AF4-4BBF-9739-AD21A4090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D9118B-C9B3-4E48-A9CD-66DD9C8A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A01F50-9CE1-4466-BD57-7A3C38BAE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8F4A9E-5175-427F-86DB-C08EC9763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A86A4A-B0B3-4C9E-B64C-51B502C54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rescue idea into a clear comic sequence.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4A5C52-6ED1-4AA2-9CB1-167BC73F6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68767C-EC8B-4D66-A82E-2B69D169D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352093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2C20D1-DD74-4C61-9AC6-F9B508E6C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D668E4-52BF-4B9F-BF64-779510DF9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2F1899-EE55-49A4-92FB-1E5A1FEA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503610-485C-4323-937C-07D3230A8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8CE204-9A42-4588-B205-75564FA11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comic storyboard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6E754E-F253-4846-9538-2D3F7B50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91604E-057B-4925-B32E-66CCEDC75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B3E758-876A-4069-87CC-C41438DAE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71E5F3-8B90-43C5-AD3E-F4BD9941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comic storyboard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35282F-864E-4878-BC6A-846D2DE7C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3A11C8-C0DE-47D7-B461-DBAFB884D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DE500A-D5E0-4686-9E90-983DB8054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8F199C-7EB1-4F51-BA17-B818EB69C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F42282-A060-4380-B346-19CB69A83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rescue idea into a clear comic seq…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8E3952-6A27-4ABD-BB67-B49619D6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92309D-0B82-45A3-83AF-DCEFB2158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76EAA6-5E09-4EDD-B371-201F17C2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F811A9-8091-409D-805A-0A5F1DB0A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3D41BC-609F-462F-9719-E11114646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D5D002-A453-4F58-B2BB-B3EDB5B9F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668624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0CEF8D-E3BB-4530-B927-39682218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020EA3-C155-4472-9680-566A3618D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D2B069-C141-4FE3-9B8E-4F5A604C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6FB1AB-78D2-443D-9EEB-D00458AC2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BF2D9A-D60E-42CC-80F7-E26A5E1E5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C179AF-75BC-40CA-9441-A69BD41B8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462E63-1C63-4851-AF28-A3C047D47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B3B827-A4F1-4A9F-B17E-AE9E51F98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A27A2F-82D1-48F5-AC7C-99A11E25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201BFE-433F-483F-BD72-79835BFF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7910B8-34A7-4639-987F-0144AB621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1E3038-D549-4373-AF7C-FBFA8A0CF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C5954D-A28C-4A7E-AD82-A8B961716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BA60BF-B147-49EE-A871-A49E9CE8B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168522-A4F7-4542-A9A3-19D9B70B5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4A4DA5-8027-4EEC-8766-5E7FA19EB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4D5DAC-8326-4C1B-9F9D-98A182CE4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key panels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BB4A29-AB1D-4E7B-AF4F-1EFF7A2E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194308-5D19-41A4-92B7-00E758309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A5DC76-FBE6-41C2-8556-EE2BC28C6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804A06-04A5-4104-AD72-42799E0B9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dialogue beats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93FCEB-78A7-4674-BC94-84AFF760C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53B178-B715-4E7B-9201-EBDFD6147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60A36A-D703-4BCD-A4F4-DABB482D6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84B8CD-AC6C-4A4D-BAD1-C65F05E4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D3F9A2-8130-4870-AD4D-BCF12313F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091689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80BA45-C466-4D17-A0C2-7C9B872A7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D3AFA6-9BCD-45EF-8C9B-851DECEB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834465-2FD1-4FE6-B9E8-F6F325EFD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BABDC6-C5D8-426C-8E48-A94E54FF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E88FC3-2762-4005-9A22-CD7C0B5DF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comic storyboard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5BAC17-3693-42B4-93B4-24507ACC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EAD70D-5D90-469F-930F-297DC891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D62921-5A1D-4E8A-A197-3CA42734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97A901-16AC-46FB-A9E4-70CC52753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B75E5C-922A-4E10-9B78-055A2AE6D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C4AB2C-E833-43C1-8C39-F4E9BDB02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Dialogue lands before the action is 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ABFDEA-49F9-45ED-9FA5-CABC1AA20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179D70-D7C4-4257-BF81-54420527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ending does not feel earned.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6C9CC0-D99F-429A-BCF8-A7639ECC5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4DE12C-984D-4F7D-BB92-D7B6A951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2BE55B-6D3F-4B55-A2B2-62CEFDAEF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81C9D4-E002-467C-87CE-102FCA730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panel moves the rescue forward.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8F2032-EDC5-49B3-9C07-3E3F3F9EC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F26C16-7E6E-46C7-A0D9-49CEF7968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hero's choices are easy to track.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473C7D-F9C9-44B8-A54C-C6086C55E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AAD7DC-F3FB-4E5E-86E4-237A76115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reveal feels planned and satisfying.</a:t>
            </a:r>
          </a:p>
        </p:txBody>
      </p:sp>
    </p:spTree>
    <p:extLst>
      <p:ext uri="{BB962C8B-B14F-4D97-AF65-F5344CB8AC3E}">
        <p14:creationId xmlns:p14="http://schemas.microsoft.com/office/powerpoint/2010/main" val="13600905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4CA643-1E4E-4AD7-9056-8581A9048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FBFC4B-B804-4C52-B835-37DEEF564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F41E83-1576-472B-AA3F-95B43091D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2C8D73-95BB-4D81-8071-0432D869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8220A8-6648-4AD4-B667-C07E7D21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D3CDD1-ADF9-49DF-BE96-7414FD0AA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277911-08E2-4D47-9E25-908A43CCA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C682E3-FDB1-4CEC-8FAE-B61EC1F90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0E81EB-268A-4B60-A970-1BF67FEFF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22ED28-26C8-407C-816A-A1B1D3576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show story structure and visual pacing.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D89C71-CCBC-482E-A3A5-3D97AD61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2980DE-3C85-4822-95B0-F955AF9F1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C7A356-7553-4C18-B002-5DB18B80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96982F-066A-4F46-8984-37EF5DD00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5DE68D-EAC2-470B-90EE-8C2C84E1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fun format to plan scenes before drawing the final comic.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1C47F8-F27B-4ECF-8BEE-F414B8DC1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4CA5CB-E3BA-4920-9786-7661AE18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7BA755-8F92-4F99-A4B7-859A0F818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5C1C84-FE83-4217-B868-00BE8D90C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5BBB2E-394D-4377-B445-1F17125EF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storyboard to test action, dialogue, and timing.</a:t>
            </a:r>
          </a:p>
        </p:txBody>
      </p:sp>
    </p:spTree>
    <p:extLst>
      <p:ext uri="{BB962C8B-B14F-4D97-AF65-F5344CB8AC3E}">
        <p14:creationId xmlns:p14="http://schemas.microsoft.com/office/powerpoint/2010/main" val="13253785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84DEA1-4332-4EDA-98EE-0430D3605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9654D-3F96-4642-A4A9-181D7A7DD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A25F69-0513-40FA-9345-5F3905864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94AAB3-7905-463A-8B49-1D0A8BEAB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0D3296-90C0-4FAE-9A54-25F95B208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7DC49E-DB7D-4EA4-8B5B-DEF6B974F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4854E-3C70-4EF0-9391-C1339FAE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226810-21B6-4921-A282-0F2AC4E91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6AD0DE-AEB0-4D1C-8224-64BDA30DD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D3B758-0857-4A60-96D9-FC7342E31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64ED6C-1540-4BE0-AF08-9A2702AA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hero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ED76D4-1548-4B2A-B56C-B9EA98FBA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AB5906-3FD0-458C-A69C-3B8C5E34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9D52BA-D7A5-4DBA-AEBD-7BA36A06D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807E10-D085-4046-9140-D04568D5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40463B-8843-4C39-964A-F9B3216EE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F72CC5-F211-4CA7-9B4E-4C4C765E1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8A2170-AA29-4137-9B73-CF27F74EB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B70102-F81D-4130-8D84-B96E96DA5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C562F8-FDF4-4870-823B-5C40CCF8B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CC58DA-9E8B-47B3-A820-E3A4E3CA8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07AC9F-B98B-4D1E-B7A4-97C1539A3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98B3E6-DE83-47BE-ACA2-80228327D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key panels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3AD80F-FE81-420A-9C82-978C67FE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20B75BC-D3FE-49C6-8F86-99677BFA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814265-4A5D-4619-B667-928DD33F0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0885199-14F5-44FF-938F-D2C8DC3E1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AFF6379-6F4F-4A01-8196-6D903F6FC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29AE15C-6FD5-4CCE-A907-C4103AEE0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dialogue beats</a:t>
            </a:r>
          </a:p>
        </p:txBody>
      </p:sp>
    </p:spTree>
    <p:extLst>
      <p:ext uri="{BB962C8B-B14F-4D97-AF65-F5344CB8AC3E}">
        <p14:creationId xmlns:p14="http://schemas.microsoft.com/office/powerpoint/2010/main" val="10488766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790720-597A-4672-8C9D-E2FCD5CD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432561-297A-442F-BF69-EAACB2869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F8482E-7B07-40B8-A4BB-0F5C1777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6298D0-C98C-47AC-A09B-6736741BF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4F8B80-788E-4B6F-8072-B077977C8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comic storyboard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8E752E-D136-4EAD-A9D1-902C33DE9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E9F381-09B1-4A7C-9C48-7FDA091B9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3B0317-9B45-4EE7-A855-1E3C3170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her rooftop rescue idea into a readable comic sequence?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5427A7-81A3-44C8-951F-ECBF0DEA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4AF6D2-6B8E-4C11-B11E-B0878DBF9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08EA83-0443-46F9-9E41-2D9CA384D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EE2D5B-8319-492A-93FB-1DB9E5A2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13D64B-3BA8-4B37-A342-51935735D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654243-CECD-4156-82C2-ECF41E29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BC62A8-C6E5-4B11-A8B2-E6A415928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panels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9B5F85-3012-405C-9025-AE80D1F90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2C7457-37E6-4329-9353-2C2559B52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393B02-0D80-423B-B4E9-190CEC811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10287791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901D0D-CB63-476A-84FA-889F582D2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F07A04-D5BA-4506-899C-3B616AD60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7C3172-9F2B-46EC-BE42-41737236B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88D26C-3731-4DCC-A5E6-912FC914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48AF01-95FB-4908-80E6-DABF1C61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comic storyboard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F69972-6FAF-484C-88CA-8E2A7CDFC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AA5179-1A50-4EA4-A74F-4F98F2949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8996E-864D-4656-A56B-E56D335EC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562E6A-9A5E-46D3-B4E1-656EB9E5C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E79E5D-134D-49FA-835D-E7AAA7A47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94A852-1479-42F6-B158-E9D97CD70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94BF27-D94A-4549-98C4-F9707FE27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B65F28-4932-408F-9F14-85E25A865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274D9D-4FEA-43EC-A39A-28A243F78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E0DDAF-0BD0-45B7-A49A-E2B4C64F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419413-79BB-4D57-BF95-7E4C6DC7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BA8662-6DC5-49B4-89A8-D2D95058B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4DF472-CB1A-48A9-A738-76F22E9EB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3DDA7A-3E76-4DC6-A9C6-9A0D04C83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key panels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5D9051-613E-49CC-B561-B0CA5AB88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C73640-567C-4A33-9F78-87BF8042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7A14B2-ECC3-4D0F-B48D-140A1551D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2479CD-10EF-4F12-8C71-C87EF6F4F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242C10-A1F6-4948-870C-2566E774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52C83B-47FE-4F65-A3A4-C4700D05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78479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E4BE08-95D5-438F-9282-AECE12561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661DBF-E108-44E5-8223-A95B2C0D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B0C65B-C55A-48B9-B948-F1CD7A4E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Sketch the story beat by beat.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4CA03-5E5D-46B7-961A-A90DC3A6D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24CA7D-0A4D-47AF-96B1-369B738F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4A7846-1290-4D5D-9E4C-EC9662769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3E2468-E7B3-4E1C-8DB8-37780397A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702672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2026-10-01T09:04:12.1580000Z</dcterms:created>
  <dcterms:modified xsi:type="dcterms:W3CDTF">2026-10-01T09:04:12.1580000Z</dcterms:modified>
</coreProperties>
</file>