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eb6b722f16426c" /><Relationship Type="http://schemas.openxmlformats.org/officeDocument/2006/relationships/extended-properties" Target="/docProps/app.xml" Id="R09b6f2c5ce744c9f" /><Relationship Type="http://schemas.openxmlformats.org/officeDocument/2006/relationships/officeDocument" Target="/ppt/presentation.xml" Id="R47d107a1fc5c45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77eb2326594f77"/>
  </p:sldMasterIdLst>
  <p:notesMasterIdLst>
    <p:notesMasterId xmlns:r="http://schemas.openxmlformats.org/officeDocument/2006/relationships" r:id="R52396e64ff934104"/>
  </p:notesMasterIdLst>
  <p:sldIdLst>
    <p:sldId xmlns:r="http://schemas.openxmlformats.org/officeDocument/2006/relationships" id="256" r:id="Rcc29417a51c74383"/>
    <p:sldId xmlns:r="http://schemas.openxmlformats.org/officeDocument/2006/relationships" id="257" r:id="R0ac70918b3574d3e"/>
    <p:sldId xmlns:r="http://schemas.openxmlformats.org/officeDocument/2006/relationships" id="258" r:id="R630c927e34d84b02"/>
    <p:sldId xmlns:r="http://schemas.openxmlformats.org/officeDocument/2006/relationships" id="259" r:id="R8cc7bd04c60b4367"/>
    <p:sldId xmlns:r="http://schemas.openxmlformats.org/officeDocument/2006/relationships" id="260" r:id="R0925553e3aea4a58"/>
    <p:sldId xmlns:r="http://schemas.openxmlformats.org/officeDocument/2006/relationships" id="261" r:id="R5a4b0473c39546e1"/>
    <p:sldId xmlns:r="http://schemas.openxmlformats.org/officeDocument/2006/relationships" id="262" r:id="R1f5ac0d6bd384be8"/>
    <p:sldId xmlns:r="http://schemas.openxmlformats.org/officeDocument/2006/relationships" id="263" r:id="Ra5bb3967341d49e9"/>
    <p:sldId xmlns:r="http://schemas.openxmlformats.org/officeDocument/2006/relationships" id="264" r:id="R3d244ee8fdce4350"/>
    <p:sldId xmlns:r="http://schemas.openxmlformats.org/officeDocument/2006/relationships" id="265" r:id="R3a2737b3a43545e8"/>
    <p:sldId xmlns:r="http://schemas.openxmlformats.org/officeDocument/2006/relationships" id="266" r:id="R6d17cf19386f4c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7011638e584027" /><Relationship Type="http://schemas.openxmlformats.org/officeDocument/2006/relationships/slideMaster" Target="/ppt/slideMasters/slideMaster1.xml" Id="R0377eb2326594f77" /><Relationship Type="http://schemas.openxmlformats.org/officeDocument/2006/relationships/notesMaster" Target="/ppt/notesMasters/notesMaster1.xml" Id="R52396e64ff934104" /><Relationship Type="http://schemas.openxmlformats.org/officeDocument/2006/relationships/presProps" Target="/ppt/presProps.xml" Id="R6dd543a09a55408a" /><Relationship Type="http://schemas.openxmlformats.org/officeDocument/2006/relationships/tableStyles" Target="/ppt/tableStyles.xml" Id="R761d759a5c3f48d8" /><Relationship Type="http://schemas.openxmlformats.org/officeDocument/2006/relationships/slide" Target="/ppt/slides/slide1.xml" Id="Rcc29417a51c74383" /><Relationship Type="http://schemas.openxmlformats.org/officeDocument/2006/relationships/slide" Target="/ppt/slides/slide2.xml" Id="R0ac70918b3574d3e" /><Relationship Type="http://schemas.openxmlformats.org/officeDocument/2006/relationships/slide" Target="/ppt/slides/slide3.xml" Id="R630c927e34d84b02" /><Relationship Type="http://schemas.openxmlformats.org/officeDocument/2006/relationships/slide" Target="/ppt/slides/slide4.xml" Id="R8cc7bd04c60b4367" /><Relationship Type="http://schemas.openxmlformats.org/officeDocument/2006/relationships/slide" Target="/ppt/slides/slide5.xml" Id="R0925553e3aea4a58" /><Relationship Type="http://schemas.openxmlformats.org/officeDocument/2006/relationships/slide" Target="/ppt/slides/slide6.xml" Id="R5a4b0473c39546e1" /><Relationship Type="http://schemas.openxmlformats.org/officeDocument/2006/relationships/slide" Target="/ppt/slides/slide7.xml" Id="R1f5ac0d6bd384be8" /><Relationship Type="http://schemas.openxmlformats.org/officeDocument/2006/relationships/slide" Target="/ppt/slides/slide8.xml" Id="Ra5bb3967341d49e9" /><Relationship Type="http://schemas.openxmlformats.org/officeDocument/2006/relationships/slide" Target="/ppt/slides/slide9.xml" Id="R3d244ee8fdce4350" /><Relationship Type="http://schemas.openxmlformats.org/officeDocument/2006/relationships/slide" Target="/ppt/slides/slide10.xml" Id="R3a2737b3a43545e8" /><Relationship Type="http://schemas.openxmlformats.org/officeDocument/2006/relationships/slide" Target="/ppt/slides/slide11.xml" Id="R6d17cf19386f4c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ddb2a7de1a46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8b76ff431a4d79" /><Relationship Type="http://schemas.openxmlformats.org/officeDocument/2006/relationships/notesMaster" Target="/ppt/notesMasters/notesMaster1.xml" Id="R3897ff3b935a428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de43bfc4614854" /><Relationship Type="http://schemas.openxmlformats.org/officeDocument/2006/relationships/notesMaster" Target="/ppt/notesMasters/notesMaster1.xml" Id="R44d3e803d87d45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38126454a34ee9" /><Relationship Type="http://schemas.openxmlformats.org/officeDocument/2006/relationships/notesMaster" Target="/ppt/notesMasters/notesMaster1.xml" Id="Rf5945326761045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9a7b6dd5234d7a" /><Relationship Type="http://schemas.openxmlformats.org/officeDocument/2006/relationships/notesMaster" Target="/ppt/notesMasters/notesMaster1.xml" Id="R4b86e1d4e8c547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943b46a49843a0" /><Relationship Type="http://schemas.openxmlformats.org/officeDocument/2006/relationships/notesMaster" Target="/ppt/notesMasters/notesMaster1.xml" Id="R183572d7547e45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633b9c93714f60" /><Relationship Type="http://schemas.openxmlformats.org/officeDocument/2006/relationships/notesMaster" Target="/ppt/notesMasters/notesMaster1.xml" Id="Rfc43e943971d42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504e29ea7b46fc" /><Relationship Type="http://schemas.openxmlformats.org/officeDocument/2006/relationships/notesMaster" Target="/ppt/notesMasters/notesMaster1.xml" Id="Ree28c957e1af40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84b52280b44bc4" /><Relationship Type="http://schemas.openxmlformats.org/officeDocument/2006/relationships/notesMaster" Target="/ppt/notesMasters/notesMaster1.xml" Id="R4065e911ce184b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de367c47a54466" /><Relationship Type="http://schemas.openxmlformats.org/officeDocument/2006/relationships/notesMaster" Target="/ppt/notesMasters/notesMaster1.xml" Id="R04bfd60ff6ec4f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f5d3723811466f" /><Relationship Type="http://schemas.openxmlformats.org/officeDocument/2006/relationships/notesMaster" Target="/ppt/notesMasters/notesMaster1.xml" Id="Rab32317a151a40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6bce5d4028444d3" /><Relationship Type="http://schemas.openxmlformats.org/officeDocument/2006/relationships/notesMaster" Target="/ppt/notesMasters/notesMaster1.xml" Id="R9f52fb5088594f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c9b987c0a44b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ddeafbe0ad465d" /><Relationship Type="http://schemas.openxmlformats.org/officeDocument/2006/relationships/slideLayout" Target="/ppt/slideLayouts/slideLayout1.xml" Id="R5d56159aeca14f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56159aeca14f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7861d22b74096" /><Relationship Type="http://schemas.openxmlformats.org/officeDocument/2006/relationships/image" Target="/ppt/media/image.png" Id="Rc303ab12ebd344de" /><Relationship Type="http://schemas.openxmlformats.org/officeDocument/2006/relationships/notesSlide" Target="/ppt/notesSlides/notesSlide1.xml" Id="R4ec9775e9a19484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5e8c16d18489a" /><Relationship Type="http://schemas.openxmlformats.org/officeDocument/2006/relationships/notesSlide" Target="/ppt/notesSlides/notesSlide2.xml" Id="R1ef011f84f974b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9ac4edb2c4b9e" /><Relationship Type="http://schemas.openxmlformats.org/officeDocument/2006/relationships/notesSlide" Target="/ppt/notesSlides/notesSlide3.xml" Id="Readecaeb63ed44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f02eb6af6447a7" /><Relationship Type="http://schemas.openxmlformats.org/officeDocument/2006/relationships/notesSlide" Target="/ppt/notesSlides/notesSlide4.xml" Id="R5f2a1e80a94f439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2b9007571427f" /><Relationship Type="http://schemas.openxmlformats.org/officeDocument/2006/relationships/notesSlide" Target="/ppt/notesSlides/notesSlide5.xml" Id="R4788099bcc8549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efce34c524eb8" /><Relationship Type="http://schemas.openxmlformats.org/officeDocument/2006/relationships/notesSlide" Target="/ppt/notesSlides/notesSlide6.xml" Id="R7ae2dbe543a54d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449f003bc41e3" /><Relationship Type="http://schemas.openxmlformats.org/officeDocument/2006/relationships/notesSlide" Target="/ppt/notesSlides/notesSlide7.xml" Id="Rb03644424ab14b9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a664bf2a84d32" /><Relationship Type="http://schemas.openxmlformats.org/officeDocument/2006/relationships/notesSlide" Target="/ppt/notesSlides/notesSlide8.xml" Id="R22803f064c7a42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7261aace76409f" /><Relationship Type="http://schemas.openxmlformats.org/officeDocument/2006/relationships/notesSlide" Target="/ppt/notesSlides/notesSlide9.xml" Id="Re95613e091c24b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003201512f4320" /><Relationship Type="http://schemas.openxmlformats.org/officeDocument/2006/relationships/notesSlide" Target="/ppt/notesSlides/notesSlide10.xml" Id="R605fd052a9ef4d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0874213f04a4b" /><Relationship Type="http://schemas.openxmlformats.org/officeDocument/2006/relationships/notesSlide" Target="/ppt/notesSlides/notesSlide11.xml" Id="R409a6fe3b47240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A2EC24-4F76-4367-91AC-5D391619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0F8B6C-7AFE-42ED-9DE0-54B3CAC0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1AD6D-4C44-433B-A3C9-F60D07C5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Competitive Analysis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D4B06F-E665-46FD-B9CC-A5F8E55C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launch team compares three rivals to sharpen its pitch for a new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385AF2-E45B-4048-BBFC-A296070D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00F929-F32D-4709-8F08-B323B5A9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5F3AB-5B3A-49FB-A4F2-FCB6C060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51495-4A10-4392-BEBC-DDE4CFAEC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03ab12ebd344d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59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737354-A9DF-47FA-BA88-EBC251C9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4A949-8AA7-45EE-87A4-8F74FD78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AE6671-D9DA-4599-829F-B203BA11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284A8E-4892-492E-A9E7-23DDBDB7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B8DDB-83F3-41CC-96CB-D5EF1284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B07B1-D122-4BE3-AB53-CC7366CD1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51FAD-9CAE-4363-975C-A831C2E4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47EB8B-5D64-4C8E-900F-1C1CBF49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A21AB-C9E8-458C-8A9E-1BBAECB2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4F213-C9A9-4F1B-9955-E4B4D0F6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3E98F-33C1-47FB-8A9C-AC0FD190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F1A3EA-44F3-4163-A74C-2A5760C2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Comparison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3A2E81-B67E-4952-A570-7B56BAB0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0F8ACA-F294-43EF-A0AF-2228DA19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B77150-4374-4DEB-AFC5-012D3747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8DD80-5BE6-44E9-B0A4-564348E3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Gap Analysis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DEF5BE-F112-44D9-AB78-9D5D2C354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41C90A-BA24-4C00-9E59-D9D6F0DB1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D32212-E691-49ED-B685-983E2BFC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F2CA07-BD22-491A-B9EF-E6C8FFDB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Positioning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516D85-E72A-488D-A4F2-CB2E37A6B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unmet needs</a:t>
            </a:r>
          </a:p>
        </p:txBody>
      </p:sp>
    </p:spTree>
    <p:extLst>
      <p:ext uri="{BB962C8B-B14F-4D97-AF65-F5344CB8AC3E}">
        <p14:creationId xmlns:p14="http://schemas.microsoft.com/office/powerpoint/2010/main" val="7589533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A36A3-0055-402E-89EF-28A2246C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201E63-3980-48A3-BE25-E8037106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ABB06-AA0E-4054-8411-BC16D1CD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D09CA-DCB1-42F5-87BC-23ECABD1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FC23BA-71AF-410B-8F9C-BE5CE04E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rivals, spot gaps, and choose a clearer market position.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4B0C9B-4CA2-4F21-AD47-FFA06D06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1D1243-9F1A-4E8F-A898-0D080E0EF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035625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EEACCD-2354-4F24-BABC-408DCB60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CE617-AE42-4E3D-8DF4-5A5A12BB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C9EDA4-593D-417A-B26D-985F83E5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E7455-F9C9-4928-B26C-780100D7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4212F-3BBB-48EB-BC7D-2A91DD21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FEEC2-AC66-4DDF-B550-9E388EB44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CC5DD-1F12-4CE4-BF14-56392F14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D0E97-DE90-4F93-B61A-9A0B080DE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F6591-0C85-42A7-87E2-20187EC3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D7B25E-D7CE-49A0-A99D-6EE37FA2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1C26ED-05D4-4E3D-BF48-8937E3962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8882E3-C5A3-4F83-B1C7-CB9CA46D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03C8DC-C631-4997-822B-0639F372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76342F-6756-4615-B1C1-67DADBC4A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831B9-9200-4FE2-AACA-ECC865A4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F326C-3234-4421-B373-4B99A37B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A0C38-A842-40A0-ABBF-C5270358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AE0778-3F9E-4B37-A8B8-C3F85A61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6039AE-471F-4325-B2B7-DD22DACF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E95FDB-57A3-4307-BF82-9A8B7FFC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02995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6F38F3-7758-4ADB-B31C-5A79D70F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8471B-F5D1-4726-8961-F8D372C9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44D2E-CA83-4221-B0D3-37020F23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214A1D-9BFA-4D5C-9464-5C2F882A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A864B-9391-412D-BC51-470931D34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550BA3-E472-4916-A3E3-B12F6743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70A1B-652B-4F76-95A9-48287E6DE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64C29A-C1E1-49CF-B3F2-BD78D206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80F6AA-1466-4B2D-BB0D-0E4F009C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C135E-7155-4E5A-97CC-A43A0B04B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79C54E-1C13-4455-8387-11545D17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ADF36D-5A3C-4AEB-9CE5-DBD20CB2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78400-08FF-4EDC-AA4D-73EB4C00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9A58D-0A70-4B6D-8BD1-6DFF40A7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45F5CC-9CD7-4D43-B499-99568FDF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762D8-2A51-4E63-B0CA-20527CBB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4D197-F643-413E-8162-E5E1098C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B93133-DE5F-4227-83E2-DB863DF3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C50578-8D09-4788-8D48-24D79F49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68651D-C3B8-434A-BB5E-6B64877C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9F4AFD-1734-405B-93AF-68188D43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 unmet needs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78DDE1-12B1-47F7-918E-1F98E87A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325C85-3582-403E-928E-52A90AF0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4A4B31-B79A-44BB-A69A-95B135DE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EB8146-2E5A-4B7E-8A5F-1935CF07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positioning focus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C88D53-B654-4EA1-A5DD-FB1A6F71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37983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478286-4EBA-4FDF-99E2-22CF6C81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3849D-8436-4C78-83CE-901DD378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C2885-9955-45B0-919B-579F3495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568D08-98A7-4341-A002-E16A1550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BFD32B-B9D2-4FAD-9818-431A1B22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C4EB5-F978-44F6-BB30-2BC45018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497A2-C3F3-4C79-B7F4-3C377CF6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EA727-5005-42FB-A927-BC98DA36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B6788-758F-4F9D-92B3-AA7DFDD0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is unsure which rivals matter most.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FAAEC-DC24-49A4-9261-FF515F63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7DCA4-C8EB-4FA2-B4EF-7F394B23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notes are scattered across different files.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46E5E-E59A-4F37-A90D-CAE746624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BE9F4B-8860-4919-98EE-57D9107E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pitch sounds too similar to competitors.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E9732C-DA82-4BC5-9486-1E2F1572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3DE31C-79D4-4C1C-81D1-ED31D375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ECB42-3165-45E4-A686-940E170F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52F30-FB5E-4827-B720-A2A456411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focused list of direct competitors.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E780BD-C805-4873-AE22-FA63A6E4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471FF-1432-4E19-BB0D-13ED8781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differences are easy to scan in one 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6CD5A-00BC-42C8-A6C7-672BF13D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8B29FF-D45D-4C0B-AAC7-17D06218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highlights a clearer market angle.</a:t>
            </a:r>
          </a:p>
        </p:txBody>
      </p:sp>
    </p:spTree>
    <p:extLst>
      <p:ext uri="{BB962C8B-B14F-4D97-AF65-F5344CB8AC3E}">
        <p14:creationId xmlns:p14="http://schemas.microsoft.com/office/powerpoint/2010/main" val="6376026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89C73A-3961-465B-B31C-9DF08AF5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AAC2A1-B370-4A7D-8266-1CA50A06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D7DEB-705B-4AAE-836A-AFF4ABD0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A8889-6351-4ADD-A882-923E3CBB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F8694-F230-422E-A86E-FB1E7A93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F198F-B9FB-4BEE-8599-6D7513E2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152B9B-9C92-4469-B51D-EB7C0984D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BA9FAE-AE17-4FDE-8151-00339BD5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CE11D-2C56-4744-A86E-362B91F6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8FB31F-B245-4244-AAE9-9A2B3D4D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compare rival products and guide roadmap choices.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09001-6DE4-4E06-8A7B-C7C8EAB1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5558F-EA6B-4061-918F-0D2C1705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C80C43-22D2-4A4F-8E41-570580B6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47916B-D272-4F8D-AD35-CB80B5A7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8CB246-CFBE-483D-88E0-739E8B96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sharper messaging that shows why their offer stands apart.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09E93-8D30-4D60-882D-D485FB24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24818D-D45F-4EAE-B811-474C79B0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0B763F-ABD3-4814-8E7B-A486D9F9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5EAE02-2AC0-4C02-ACED-6057EE9D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CEFF2-F5C9-40E6-81EC-504BA900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view of the market before refining the launch story.</a:t>
            </a:r>
          </a:p>
        </p:txBody>
      </p:sp>
    </p:spTree>
    <p:extLst>
      <p:ext uri="{BB962C8B-B14F-4D97-AF65-F5344CB8AC3E}">
        <p14:creationId xmlns:p14="http://schemas.microsoft.com/office/powerpoint/2010/main" val="6176678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730178-B9C1-40A8-89EE-7CB78DDB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95D60-3E51-4D18-9279-C4E8871C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46676A-DCD9-437E-B9A3-70277E9C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81A8E5-B8F3-41F9-850C-F943BAD9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03C82-AEE8-436C-BA4D-88DC61DA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DCFD4-4CDF-42ED-838A-AD8540E1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CF9CCA-1118-4DD5-BC2A-F0B9B940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FEBB4-FFD9-4BFD-8C58-B6DD590DB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2B8917-1718-4CF6-9C39-A5F76D41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F2EFEE-F7DA-4816-B2F4-82A48DAB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9CAF00-BB68-4A9B-B1DC-D9978D93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competitors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7C553-AC58-4A75-B398-084B89BD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E14CE-3405-48AE-A720-731B5C9D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2BD877-548A-495A-B968-77BC0D20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BFA095-AC38-4B07-879C-B0F823AF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4D767-E66E-4447-838A-1B22F6D9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07E002-81D1-4EC5-B1EC-CF122A55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435F75-6317-4C8B-9DC1-5DAE22F2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DEDB96-4323-42C7-BA1D-0FE41CA4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E72222-6A9E-4965-AB87-5EFE3BB3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3716EE-6CC4-4A4D-AF35-F81734EB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123D0-8B8A-44D7-A2C8-CAD0AFD2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B7786B-D69F-4DD1-8647-0283F5BE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F0559A-3403-4DF2-BEAD-D41EF248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B63B8F-C00B-402D-8054-553BF06B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303188-4BFC-4D84-A378-F07124B0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36F555-0BA7-4260-AB95-3250BF75A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A8C118-32E1-4724-9596-E7F4B51B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DBDEB4-F790-4919-A850-320D4D70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Find unmet needs</a:t>
            </a:r>
          </a:p>
        </p:txBody>
      </p:sp>
    </p:spTree>
    <p:extLst>
      <p:ext uri="{BB962C8B-B14F-4D97-AF65-F5344CB8AC3E}">
        <p14:creationId xmlns:p14="http://schemas.microsoft.com/office/powerpoint/2010/main" val="7357645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12BA13-91BD-4DA8-B7A1-D63DC4DE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43D999-D50D-44A9-84B8-C2F8DA6D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AFC26-50B4-4257-9F06-3296F3E6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5D9AE-8780-481C-8A7F-192137BE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0D01E0-E51E-4242-88C8-59DB6384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291A53-F2A4-42A8-AE6D-2E2B18AD4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3DD67-5B36-49A5-B462-50594331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10DF3-67D3-485C-BD99-7D26F1764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rival gaps can the team use to position its new scheduling app more clearly?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A4E459-0F49-4001-BADA-B8CD2FC7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3D250-6D74-4876-9503-05FF3F37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46F2CF-93F0-48F6-A662-F97D9DDEC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726C00-319A-40D4-A844-FC3A2794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FD5B4-9865-4E29-916D-2DD34603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5893E9-18BE-4F4C-A0A0-817EB8A9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6BE451-B504-4ABD-B218-BABD3340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5FECFB-9A4C-47D6-85B9-F1CB699C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02299-0013-4A2C-8C3C-017F72E9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87050-FFC9-4ABA-9FFB-2127A033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positioning focus</a:t>
            </a:r>
          </a:p>
        </p:txBody>
      </p:sp>
    </p:spTree>
    <p:extLst>
      <p:ext uri="{BB962C8B-B14F-4D97-AF65-F5344CB8AC3E}">
        <p14:creationId xmlns:p14="http://schemas.microsoft.com/office/powerpoint/2010/main" val="3305224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5C6BA5-B790-44B2-9B7D-6E2649EF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60E6F-3CDF-44C7-9F3C-ADD546ED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D7AA7-EDD7-49A0-A7E9-B517946F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EAEB8-FE1A-4263-BC6A-EDDF32E0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F1F815-C886-42CB-B983-44E8D5A1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2BAE4-1C07-4498-84A2-4EE8815E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2677AD-70A2-40C5-8944-EBA9F46D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D3970-492E-496C-B003-E0B3CBBA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F7470D-3687-4217-9149-67637B42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competitors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A47B75-4F4B-42E0-BE1D-21A9A33F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E41E59-975D-4EF0-A65A-02C0372D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582BBA-933A-40A2-A4E0-0311B886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736911-16AE-473C-911A-ADAF5E03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CB8FBD-4525-43A5-A050-075F75A1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feature sets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C588F-9B7C-4B37-AAE8-1AC5883A4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A8A0A3-D173-4FA5-BADE-AC750AE2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65E1E9-4F71-4E0C-AE04-F45DBA33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08CD0-55CE-443F-9F16-3190E761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10480-FBEC-4707-88E6-9A0653AE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messaging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A2BF93-BD88-4258-A828-DCD0D9A8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F4AF31-AC0B-42B2-A6E6-0CAAFFB1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895B35-D46F-4DFE-8F61-F8107C835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6C0B0B-9F6C-404D-BF99-58697DBB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9B80C3-592E-4C1A-8419-ECC897B5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positioning focus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60F605-C1AA-4519-9C66-D1521316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487814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18F045-976F-41C4-A188-B823D5A7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363AE-E4CB-4427-B6C5-AC5B89470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4DFA0-A47F-4C9E-A900-BAD9ECAC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competitor notes into a sharper launch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6161C-BA0E-4C6B-89F1-3FFF2C093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0B84A1-036A-4851-871F-6ABC328E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DFF58-2746-4CBD-BE68-118749EE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5528F-A1FC-41EB-B21C-E8410452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372060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2026-09-30T15:23:28.8750000Z</dcterms:created>
  <dcterms:modified xsi:type="dcterms:W3CDTF">2026-09-30T15:23:28.8750000Z</dcterms:modified>
</coreProperties>
</file>