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0854d8926a4b06" /><Relationship Type="http://schemas.openxmlformats.org/officeDocument/2006/relationships/extended-properties" Target="/docProps/app.xml" Id="Re55ecb9c31604977" /><Relationship Type="http://schemas.openxmlformats.org/officeDocument/2006/relationships/officeDocument" Target="/ppt/presentation.xml" Id="R59523f9ef10943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61dee22e874f7f"/>
  </p:sldMasterIdLst>
  <p:notesMasterIdLst>
    <p:notesMasterId xmlns:r="http://schemas.openxmlformats.org/officeDocument/2006/relationships" r:id="Rdf896cbf0a2542c9"/>
  </p:notesMasterIdLst>
  <p:sldIdLst>
    <p:sldId xmlns:r="http://schemas.openxmlformats.org/officeDocument/2006/relationships" id="256" r:id="R3ae025d2a4ec40c0"/>
    <p:sldId xmlns:r="http://schemas.openxmlformats.org/officeDocument/2006/relationships" id="257" r:id="Rf9f2af778a8943e4"/>
    <p:sldId xmlns:r="http://schemas.openxmlformats.org/officeDocument/2006/relationships" id="258" r:id="R5a6e06fd0de94b9a"/>
    <p:sldId xmlns:r="http://schemas.openxmlformats.org/officeDocument/2006/relationships" id="259" r:id="Ra6890a7c82b141d4"/>
    <p:sldId xmlns:r="http://schemas.openxmlformats.org/officeDocument/2006/relationships" id="260" r:id="R7bcd59e2e60d4a5c"/>
    <p:sldId xmlns:r="http://schemas.openxmlformats.org/officeDocument/2006/relationships" id="261" r:id="R72ffb029b93c4f35"/>
    <p:sldId xmlns:r="http://schemas.openxmlformats.org/officeDocument/2006/relationships" id="262" r:id="R0940106299aa4c8d"/>
    <p:sldId xmlns:r="http://schemas.openxmlformats.org/officeDocument/2006/relationships" id="263" r:id="Rc0b98d43fd464d8b"/>
    <p:sldId xmlns:r="http://schemas.openxmlformats.org/officeDocument/2006/relationships" id="264" r:id="R13c0962659954922"/>
    <p:sldId xmlns:r="http://schemas.openxmlformats.org/officeDocument/2006/relationships" id="265" r:id="Re0dc0274a1074419"/>
    <p:sldId xmlns:r="http://schemas.openxmlformats.org/officeDocument/2006/relationships" id="266" r:id="R7618527c530740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5ade4003754f3d" /><Relationship Type="http://schemas.openxmlformats.org/officeDocument/2006/relationships/slideMaster" Target="/ppt/slideMasters/slideMaster1.xml" Id="R8961dee22e874f7f" /><Relationship Type="http://schemas.openxmlformats.org/officeDocument/2006/relationships/notesMaster" Target="/ppt/notesMasters/notesMaster1.xml" Id="Rdf896cbf0a2542c9" /><Relationship Type="http://schemas.openxmlformats.org/officeDocument/2006/relationships/presProps" Target="/ppt/presProps.xml" Id="R4759776a58c9439f" /><Relationship Type="http://schemas.openxmlformats.org/officeDocument/2006/relationships/tableStyles" Target="/ppt/tableStyles.xml" Id="R4e44a4c093e94c2b" /><Relationship Type="http://schemas.openxmlformats.org/officeDocument/2006/relationships/slide" Target="/ppt/slides/slide1.xml" Id="R3ae025d2a4ec40c0" /><Relationship Type="http://schemas.openxmlformats.org/officeDocument/2006/relationships/slide" Target="/ppt/slides/slide2.xml" Id="Rf9f2af778a8943e4" /><Relationship Type="http://schemas.openxmlformats.org/officeDocument/2006/relationships/slide" Target="/ppt/slides/slide3.xml" Id="R5a6e06fd0de94b9a" /><Relationship Type="http://schemas.openxmlformats.org/officeDocument/2006/relationships/slide" Target="/ppt/slides/slide4.xml" Id="Ra6890a7c82b141d4" /><Relationship Type="http://schemas.openxmlformats.org/officeDocument/2006/relationships/slide" Target="/ppt/slides/slide5.xml" Id="R7bcd59e2e60d4a5c" /><Relationship Type="http://schemas.openxmlformats.org/officeDocument/2006/relationships/slide" Target="/ppt/slides/slide6.xml" Id="R72ffb029b93c4f35" /><Relationship Type="http://schemas.openxmlformats.org/officeDocument/2006/relationships/slide" Target="/ppt/slides/slide7.xml" Id="R0940106299aa4c8d" /><Relationship Type="http://schemas.openxmlformats.org/officeDocument/2006/relationships/slide" Target="/ppt/slides/slide8.xml" Id="Rc0b98d43fd464d8b" /><Relationship Type="http://schemas.openxmlformats.org/officeDocument/2006/relationships/slide" Target="/ppt/slides/slide9.xml" Id="R13c0962659954922" /><Relationship Type="http://schemas.openxmlformats.org/officeDocument/2006/relationships/slide" Target="/ppt/slides/slide10.xml" Id="Re0dc0274a1074419" /><Relationship Type="http://schemas.openxmlformats.org/officeDocument/2006/relationships/slide" Target="/ppt/slides/slide11.xml" Id="R7618527c530740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82c3ac6b7441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69a925080b4ad7" /><Relationship Type="http://schemas.openxmlformats.org/officeDocument/2006/relationships/notesMaster" Target="/ppt/notesMasters/notesMaster1.xml" Id="R93e2667177e248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90edaf04b04fc1" /><Relationship Type="http://schemas.openxmlformats.org/officeDocument/2006/relationships/notesMaster" Target="/ppt/notesMasters/notesMaster1.xml" Id="Rc0f65233480640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f4079a45d64bee" /><Relationship Type="http://schemas.openxmlformats.org/officeDocument/2006/relationships/notesMaster" Target="/ppt/notesMasters/notesMaster1.xml" Id="Rc27c88d7871547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ecc89fdbf94c8e" /><Relationship Type="http://schemas.openxmlformats.org/officeDocument/2006/relationships/notesMaster" Target="/ppt/notesMasters/notesMaster1.xml" Id="Rcc8b7d57783c4c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f91de0e52f4f3d" /><Relationship Type="http://schemas.openxmlformats.org/officeDocument/2006/relationships/notesMaster" Target="/ppt/notesMasters/notesMaster1.xml" Id="R30cb8a2924be48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c96ea81dce4dfe" /><Relationship Type="http://schemas.openxmlformats.org/officeDocument/2006/relationships/notesMaster" Target="/ppt/notesMasters/notesMaster1.xml" Id="R78caebd65a3a49f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ecf23fd051440b" /><Relationship Type="http://schemas.openxmlformats.org/officeDocument/2006/relationships/notesMaster" Target="/ppt/notesMasters/notesMaster1.xml" Id="R0a3a50b143b742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b7b68dac4f43c6" /><Relationship Type="http://schemas.openxmlformats.org/officeDocument/2006/relationships/notesMaster" Target="/ppt/notesMasters/notesMaster1.xml" Id="Reeca82b187294f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0e2b6bbfb2428e" /><Relationship Type="http://schemas.openxmlformats.org/officeDocument/2006/relationships/notesMaster" Target="/ppt/notesMasters/notesMaster1.xml" Id="R404732310dae427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8e75f66f79408b" /><Relationship Type="http://schemas.openxmlformats.org/officeDocument/2006/relationships/notesMaster" Target="/ppt/notesMasters/notesMaster1.xml" Id="R405f0a64543a4d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8f38f73a0e0485e" /><Relationship Type="http://schemas.openxmlformats.org/officeDocument/2006/relationships/notesMaster" Target="/ppt/notesMasters/notesMaster1.xml" Id="R7195dfa165ac43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ed0b234f9444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59e2140b484d0f" /><Relationship Type="http://schemas.openxmlformats.org/officeDocument/2006/relationships/slideLayout" Target="/ppt/slideLayouts/slideLayout1.xml" Id="Ref451dcd3d2545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451dcd3d2545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22759824f46f8" /><Relationship Type="http://schemas.openxmlformats.org/officeDocument/2006/relationships/image" Target="/ppt/media/image.png" Id="Rdf105e1d943f4af0" /><Relationship Type="http://schemas.openxmlformats.org/officeDocument/2006/relationships/notesSlide" Target="/ppt/notesSlides/notesSlide1.xml" Id="R1241b741bc6c40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fb06becd94bec" /><Relationship Type="http://schemas.openxmlformats.org/officeDocument/2006/relationships/notesSlide" Target="/ppt/notesSlides/notesSlide2.xml" Id="R1e01b57f13f04a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c224a28774441" /><Relationship Type="http://schemas.openxmlformats.org/officeDocument/2006/relationships/notesSlide" Target="/ppt/notesSlides/notesSlide3.xml" Id="R38a192b837b94a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c5fa4ddd28417d" /><Relationship Type="http://schemas.openxmlformats.org/officeDocument/2006/relationships/notesSlide" Target="/ppt/notesSlides/notesSlide4.xml" Id="R4323bc736b8e40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ea96c2c7f466d" /><Relationship Type="http://schemas.openxmlformats.org/officeDocument/2006/relationships/notesSlide" Target="/ppt/notesSlides/notesSlide5.xml" Id="R059db7af995346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1917e4026545c7" /><Relationship Type="http://schemas.openxmlformats.org/officeDocument/2006/relationships/notesSlide" Target="/ppt/notesSlides/notesSlide6.xml" Id="Rf8e6c8cd917f4d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2013439cd04cef" /><Relationship Type="http://schemas.openxmlformats.org/officeDocument/2006/relationships/notesSlide" Target="/ppt/notesSlides/notesSlide7.xml" Id="Ra5d7d299ff794a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2cbae5c9e48ea" /><Relationship Type="http://schemas.openxmlformats.org/officeDocument/2006/relationships/notesSlide" Target="/ppt/notesSlides/notesSlide8.xml" Id="Rd805b139fb5349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3eba09e9aa4559" /><Relationship Type="http://schemas.openxmlformats.org/officeDocument/2006/relationships/notesSlide" Target="/ppt/notesSlides/notesSlide9.xml" Id="Rc09e3f983fa246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c188e55bf43be" /><Relationship Type="http://schemas.openxmlformats.org/officeDocument/2006/relationships/notesSlide" Target="/ppt/notesSlides/notesSlide10.xml" Id="R552f23fddef04b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1e5d2ce82d4710" /><Relationship Type="http://schemas.openxmlformats.org/officeDocument/2006/relationships/notesSlide" Target="/ppt/notesSlides/notesSlide11.xml" Id="R4a4a5d58851149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832D0D-3C44-4609-BDB4-1D5BB75A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B9310C-9506-4A93-80FE-5AF5BA12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F58C1A-7C0B-43FC-B975-3B84C36E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Audit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6746A-BA0A-451F-9667-A830FA09D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museum reviews its website, exhibit pages, and event posts to find what to keep, fix, and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D7FC1C-DB07-46C9-BAFB-5E2A09BA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22BCE1-5F8B-4194-A174-971F8C74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FF9CB-E1A4-4363-9C26-1C84C3A9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899C1-1283-4E09-8872-AB2554B6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105e1d943f4af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98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76CC2C-0D26-44F8-B478-08E23ACA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28E0C-A227-40EC-9E02-6A3D85735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5194B-42B7-44A1-BD47-07E48EA97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353EC-0A28-4104-8916-D4783E2C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A55ED-B00E-4B0F-BB35-57AE9220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A0CCB-C686-45D6-8DA4-5B023A1B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1079D-0F3E-4561-8D05-E5A45858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C4FC98-36DF-49C1-A223-66E6832F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Inventory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D1E4DB-9505-4BCE-8A25-CB432B25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Inventory all pages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B82F6F-26E7-44F7-ACB4-2ACDE5E4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EEE19-4017-49B8-A196-1A976406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0FDBA5-9A63-4330-A69E-E912DAFF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Findings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7E8BB0-A626-41E7-A375-1AD8EB1B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Tag by purpose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0F7BAF-BB87-4106-BB42-D5E14510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D50A9-7B8F-4E61-AB66-134D0A45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F58CD1-7B27-47E6-B8BD-CB1E2464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Priorities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9504DD-1F96-4104-903C-AB36FC0F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gaps and overlap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2B1C24-8096-410F-A349-D9BD2EF7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73B61B-6066-4882-B622-6E1BEE4D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9BB018-2A8E-485A-BACC-E6138394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10A63-9E9D-4965-83C2-052D13C6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Rank by value</a:t>
            </a:r>
          </a:p>
        </p:txBody>
      </p:sp>
    </p:spTree>
    <p:extLst>
      <p:ext uri="{BB962C8B-B14F-4D97-AF65-F5344CB8AC3E}">
        <p14:creationId xmlns:p14="http://schemas.microsoft.com/office/powerpoint/2010/main" val="1640004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30C95-5CBC-4CBC-B813-C0F72EFC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D7AB29-7F2D-4DB8-8B4A-4C5F3B2BE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A9B5F-EBEF-4B56-9CD4-8D77A4CB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5F07F4-1E6B-4ED7-AA9D-1DF86E53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6D03F-5808-4498-8E31-F8FE4F99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Audit content to focus on what helps visitors most.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437A8-ABA7-485A-A313-D4D4301D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C648A-3C32-42DC-8A2C-AC2E6737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1996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CD4FFF-49F5-4D94-A679-B44E3BD9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79EA0-4A82-4669-8F35-B39DECD2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147BB-42D5-422B-8D81-C3E2C507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1C3AA8-C805-49E7-BC87-09460149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14B45-D395-448A-A099-2C4824D3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66D11F-D26C-49A1-9553-A3536C32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303874-6632-475A-9BB9-3E57ECB1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179AF-3CC2-4C4D-A920-1542E27C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E20CB-4FD7-4ECF-9754-E3B35500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Inventory all pages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DF6D5-9A3B-4083-873C-9D1F4AB8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40FA1-AC3E-4D82-ACA3-3BCEEE41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98FFED-9D1C-4763-ABDD-54CFF17A1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134DD7-7F57-4788-9F41-7362B02E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1D1CB2-61C4-4246-A73D-A092851E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Tag by purpose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8EE23D-1AB9-4F76-8A5F-2D39503F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4798AF-3F34-40C9-9625-2C55B26A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DB40FA-75F8-428A-A3A1-B0F981FE8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C0D25F-5133-4ABB-ADD3-82B4E1BA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47308-1D11-4197-B146-C47A6579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gaps and overlap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C3D9AE-DF57-4642-85E4-33D2BBD4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68956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4AE8D2-3FF3-428A-BDAE-877D42B9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1565C7-794B-4FD4-A3A5-EB88DF1E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41196-7C8E-42D4-AD83-F3BF6B8E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439E1-E757-4DE0-8798-F79B00E9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BC5546-0AAE-40A1-A122-6C769DDA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DC438-7407-43BE-80BE-E4FD3E1B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1B6D4-F56C-461F-AEC7-6D08173B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0FD913-B40B-424C-9BD6-C89CD068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81E0EA-9513-4CFD-810E-E14E7DEB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Inventory all pages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F16410-6C7C-4CF8-9616-6641A7CA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CF7FA-6824-4B1E-B434-B55E82E7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773823-D0A3-4A37-824D-AD772FB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AE0345-37A4-4959-A35C-78A12AAA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Tag by purpose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A9AD13-C32B-4425-8B6E-CA116D08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1E950-ACCC-4B44-8363-1EB202F7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D1B0C3-FDBA-4844-9358-281C21D7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E90458-B163-4797-9304-43A13CF6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gaps and overlap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E87B06-01E8-454A-904A-EB352B3E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66596A-62C5-4DA6-894C-977ED207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80268F-3A29-4136-9D4F-78DAC64A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E4FD87-DC8D-4480-9C83-50878EAA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Rank by value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ACB214-C141-4718-BB16-5935A07D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B9E216-D658-4038-845E-32CA396C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26AEED-F389-4338-BC45-686229C1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263E91-AEE2-4C34-A5A3-593E81494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updates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1561D5-EEA3-4CE0-8276-B2D00D52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9008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E6CB2A-B59A-411D-BE74-DBA216D17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FAF6D-13C1-4442-B3C2-9856C577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6C01BB-9136-4D65-9430-9146EF935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A4955-3392-4706-AA39-80C553FA1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9562F-F919-4DA3-B8DE-37E209AA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BC6DE-07A8-4607-961A-CFAD1478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72F49-DDC7-4E4B-AD94-1DC18C7B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4ECEED-686F-480C-AA75-4CAD332A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A8AD4-34E9-4841-8A94-59DC56FF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Pages repeat the same exhibit details.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D51AE1-826E-420A-8F72-37BEFE1B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1F6749-FF46-4EB0-9453-1A5B0326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Old event posts still appear in navigation.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0B1AD1-7FB3-4096-91A8-5AEA4417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86E830-D4EF-4719-87D7-53C52A1F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visitor info is buried in long 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386CBA-F142-4EA0-92C7-C2C8B322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13F24-F56C-4503-B3BF-9DEFA2CA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59B2EA-561F-4F29-B848-982CE5F8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534577-A1E0-41C9-B91F-9FB2E73A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page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F961C-1EC6-49C4-B8FA-AC6446D58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4B2B93-AA54-4A7B-9853-26414FF66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Outdated content is flagged for removal or refresh.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ABD9D8-8DB8-4CDF-981D-1DB30126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691EFA-50FE-44A1-8D3F-F2D67B12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Visitor paths are easier to follow.</a:t>
            </a:r>
          </a:p>
        </p:txBody>
      </p:sp>
    </p:spTree>
    <p:extLst>
      <p:ext uri="{BB962C8B-B14F-4D97-AF65-F5344CB8AC3E}">
        <p14:creationId xmlns:p14="http://schemas.microsoft.com/office/powerpoint/2010/main" val="2050857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B1232C-F6AE-4AC9-9992-B044D68D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29A764-A880-4353-84E8-C5D5EB7B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573752-FFB4-4823-90C2-5E575E64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B70ED-7434-4F6C-A594-7FAACF46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DBB36-FDE1-47A8-8139-5575890E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A80D0-083A-448B-B163-2EB4CD0E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28269-4D4E-42EE-9CCE-D3865B85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0B7160-0B3A-4A0D-8576-43A748AC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0C29DE-4040-4DAF-AB53-B5D331E1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MUSEUM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CAE97A-A3CD-4ABD-B8D0-D517E1E0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which pages support visits, memberships, and events.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6CD2B8-89DE-44A4-864B-C7AFFEDD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FD497-B65A-451E-B4DE-C3E874C77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17EB6-09B7-4D8F-A1CF-1CFD3B44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B9D2B-8CEA-4BF8-809E-A8BA7888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WEB EDITOR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7A5DC-E478-4C3B-AA4E-0CF95817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identify outdated copy and duplicate information.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1BE99-9D9F-40F3-9C22-9FF75B4E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C06FD-CD90-40BF-A66C-71134FB6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804DF1-06FC-4FE0-8F93-5E2772B6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CC726C-0246-4556-A17F-19B1D289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PROGRAM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C504D4-7F65-4E5F-BE15-F11D007E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which exhibit and event pages need stronger messaging.</a:t>
            </a:r>
          </a:p>
        </p:txBody>
      </p:sp>
    </p:spTree>
    <p:extLst>
      <p:ext uri="{BB962C8B-B14F-4D97-AF65-F5344CB8AC3E}">
        <p14:creationId xmlns:p14="http://schemas.microsoft.com/office/powerpoint/2010/main" val="13638163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970F5D-37B6-47B0-87FA-60D728CA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49367-5BAC-4A2C-969B-2020AE18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DE35C7-C08A-42F6-BA16-0AA2D6BA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B1336A-0F4C-471A-983D-A69565C8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8BBF68-2B3D-4376-92AB-C0782F7F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5821EB-0D59-479E-8EA3-021DE488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34E88-7321-4D51-BD04-5D88F3F1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ED506-B5E9-4E0D-86DC-B121BFF1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9A45DE-F19A-4CA3-96D3-3A44141F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290C2B-14E5-4928-9084-B976E1F8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C48622-57CE-4F43-B73F-CBCD36A78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Inventory all pages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4341D2-6F9D-4E3B-97DC-9155CB7E5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AA00F-DC83-4B5F-BB87-BC4BC02C9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3DD87E-2ED1-4771-A0CA-08FFCC4E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EF5949-58C3-4F0D-98B1-D90B19D1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6A051-7ADD-4A4A-A094-BD87E759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D6527C-E240-438C-9694-BF23D5F5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Tag by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F24C3-D40B-41F5-B78C-1738F53F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063A15-1235-4E04-B82A-7F572CE9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942336-3779-4AD8-A02A-A65500BA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76BAA9-F7E1-4BDF-88FA-B93CEB00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95502B-F720-4903-A5BE-81E37405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DF9CE8-8229-4AD3-A67B-DC2A974D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gaps and overlap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D607E0-7075-4A77-9113-561187134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4D5506-3430-4108-A47F-FC5B587F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23B2C1-212F-4EBE-B982-D695D5AF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6952CC-DB1B-45F4-9401-5E55CADC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F2E61D-96C2-41DF-91D3-3C8F73B9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F91AB5-F29C-4B26-B6F1-7D77233D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Rank by value</a:t>
            </a:r>
          </a:p>
        </p:txBody>
      </p:sp>
    </p:spTree>
    <p:extLst>
      <p:ext uri="{BB962C8B-B14F-4D97-AF65-F5344CB8AC3E}">
        <p14:creationId xmlns:p14="http://schemas.microsoft.com/office/powerpoint/2010/main" val="20832430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EE58DE-27B9-4254-80FA-59C41FC7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BC47CE-F273-4E61-AB4B-99F39D8D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5C65A-7158-4FEB-A38D-F366BAEC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A0F023-98CA-4884-9636-4EE6815F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CCBED-6657-43E4-A4E3-897B0A6A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A9B40-D48C-44A1-ADE5-44EAC3B4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77A3B-30B2-43D6-8D48-4861AA7E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21CFD-8FC9-42DC-A9C5-69375D55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pages should the museum keep, revise, or retire first?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97C2CD-C1AD-4406-BB31-17A7EFFB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5C823-E765-4D6D-990F-D55BFB8D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2D239-BCC0-4E77-9E1A-DCCCE305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046D4-8A44-4399-9850-D95F7699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Tag by purpose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5C9358-B815-4975-A7FC-A4DE111E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7D1E66-6012-477B-93F4-75D7829F8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7BE0FC-7D69-4CE9-B520-7F0F538F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gaps and overlap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FE466B-F7AD-4F68-BC7C-1DDF1E79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10F83F-096E-4A93-BAD5-FB0C3FB5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2247DE-ED6A-4D0E-9F87-E477A8CD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updates</a:t>
            </a:r>
          </a:p>
        </p:txBody>
      </p:sp>
    </p:spTree>
    <p:extLst>
      <p:ext uri="{BB962C8B-B14F-4D97-AF65-F5344CB8AC3E}">
        <p14:creationId xmlns:p14="http://schemas.microsoft.com/office/powerpoint/2010/main" val="13142581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1AC167-22EC-446C-ACFF-625BF053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A7BCD-EDD6-4853-B6D3-B5F49BBC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5A1A7-2E21-4048-8945-1FE9948E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97FDD-AFFF-4E21-A1D8-38F7C697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057C33-F7CA-4B7B-A030-4DB038E4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DD9174-5608-4268-BF2E-E1FB0C8F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F29007-5210-446F-BAC5-7501AE6E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38206-8496-4C63-9E8B-A136D16A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26DDE-5739-44A7-B7B1-C8ADDD58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Inventory all pages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0132B-1E11-489B-B091-AA7653FC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423EDB-8BAB-40E6-92F5-5477DBE8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B50774-ABF5-417F-BE73-F79C9AAB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E92E4-484F-430D-8EBF-47F6BF9A8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75B69-F5EA-4C28-84F8-C5691DAE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Tag by purpose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034AC-0529-4FF1-8036-BB5A1DEC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65E905-27D3-4C5B-8F28-D5B3F728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09345-8FD7-468E-97E2-989DF0C2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CE9EAC-F52D-48A8-8071-C354C153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F92B11-9250-43B5-AB43-B2ACA1CDA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gaps and overlap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7D8506-5799-4598-879F-EABF4B9A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7F4656-904B-486D-B35D-EB90B941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C656CE-6654-49F9-8FBC-B32FEA92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2CFE7F-AEAB-4B0C-B9BB-B510F24F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B9E9D8-14A4-4780-A0C6-6AAAC3C3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updates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D51988-9D04-4FC8-A259-9B1FED7D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02163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C5F125-3611-4142-BEFD-BE21BB1A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80B56-B95B-4E14-916F-67498293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C4200A-B54C-4267-8B4A-48205605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pages into a focused content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DA61E-0087-43F5-B342-D9B7EA61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2E725-0483-40A0-88BF-9620CE7A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FA030-658C-4145-AA53-AD6DE044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09056-8591-45B9-9C9A-83A40C01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423117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2026-09-30T15:17:57.0260000Z</dcterms:created>
  <dcterms:modified xsi:type="dcterms:W3CDTF">2026-09-30T15:17:57.0260000Z</dcterms:modified>
</coreProperties>
</file>