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ec5ff7d4774935" /><Relationship Type="http://schemas.openxmlformats.org/officeDocument/2006/relationships/extended-properties" Target="/docProps/app.xml" Id="Rba66217e35b14650" /><Relationship Type="http://schemas.openxmlformats.org/officeDocument/2006/relationships/officeDocument" Target="/ppt/presentation.xml" Id="R84e8171ad1f0409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b8a9e6b3164038"/>
  </p:sldMasterIdLst>
  <p:notesMasterIdLst>
    <p:notesMasterId xmlns:r="http://schemas.openxmlformats.org/officeDocument/2006/relationships" r:id="R449c69a046234636"/>
  </p:notesMasterIdLst>
  <p:sldIdLst>
    <p:sldId xmlns:r="http://schemas.openxmlformats.org/officeDocument/2006/relationships" id="256" r:id="R206f10f3484e409a"/>
    <p:sldId xmlns:r="http://schemas.openxmlformats.org/officeDocument/2006/relationships" id="257" r:id="R0b7a226fe4f14160"/>
    <p:sldId xmlns:r="http://schemas.openxmlformats.org/officeDocument/2006/relationships" id="258" r:id="Re68551fbc802485d"/>
    <p:sldId xmlns:r="http://schemas.openxmlformats.org/officeDocument/2006/relationships" id="259" r:id="Rbe717a4373de4563"/>
    <p:sldId xmlns:r="http://schemas.openxmlformats.org/officeDocument/2006/relationships" id="260" r:id="Rffe9f0d4317d47b6"/>
    <p:sldId xmlns:r="http://schemas.openxmlformats.org/officeDocument/2006/relationships" id="261" r:id="R40265a2ed8944880"/>
    <p:sldId xmlns:r="http://schemas.openxmlformats.org/officeDocument/2006/relationships" id="262" r:id="Rbee2b253a2dd4842"/>
    <p:sldId xmlns:r="http://schemas.openxmlformats.org/officeDocument/2006/relationships" id="263" r:id="R612798a0c2b64a31"/>
    <p:sldId xmlns:r="http://schemas.openxmlformats.org/officeDocument/2006/relationships" id="264" r:id="R81e2fb477b4d4f2a"/>
    <p:sldId xmlns:r="http://schemas.openxmlformats.org/officeDocument/2006/relationships" id="265" r:id="R128a87b226d94352"/>
    <p:sldId xmlns:r="http://schemas.openxmlformats.org/officeDocument/2006/relationships" id="266" r:id="R7655672987d04d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a40507c6ffc47b8" /><Relationship Type="http://schemas.openxmlformats.org/officeDocument/2006/relationships/slideMaster" Target="/ppt/slideMasters/slideMaster1.xml" Id="R08b8a9e6b3164038" /><Relationship Type="http://schemas.openxmlformats.org/officeDocument/2006/relationships/notesMaster" Target="/ppt/notesMasters/notesMaster1.xml" Id="R449c69a046234636" /><Relationship Type="http://schemas.openxmlformats.org/officeDocument/2006/relationships/presProps" Target="/ppt/presProps.xml" Id="R9015a94d7a364d87" /><Relationship Type="http://schemas.openxmlformats.org/officeDocument/2006/relationships/tableStyles" Target="/ppt/tableStyles.xml" Id="R2a9ea4bab45b44a5" /><Relationship Type="http://schemas.openxmlformats.org/officeDocument/2006/relationships/slide" Target="/ppt/slides/slide1.xml" Id="R206f10f3484e409a" /><Relationship Type="http://schemas.openxmlformats.org/officeDocument/2006/relationships/slide" Target="/ppt/slides/slide2.xml" Id="R0b7a226fe4f14160" /><Relationship Type="http://schemas.openxmlformats.org/officeDocument/2006/relationships/slide" Target="/ppt/slides/slide3.xml" Id="Re68551fbc802485d" /><Relationship Type="http://schemas.openxmlformats.org/officeDocument/2006/relationships/slide" Target="/ppt/slides/slide4.xml" Id="Rbe717a4373de4563" /><Relationship Type="http://schemas.openxmlformats.org/officeDocument/2006/relationships/slide" Target="/ppt/slides/slide5.xml" Id="Rffe9f0d4317d47b6" /><Relationship Type="http://schemas.openxmlformats.org/officeDocument/2006/relationships/slide" Target="/ppt/slides/slide6.xml" Id="R40265a2ed8944880" /><Relationship Type="http://schemas.openxmlformats.org/officeDocument/2006/relationships/slide" Target="/ppt/slides/slide7.xml" Id="Rbee2b253a2dd4842" /><Relationship Type="http://schemas.openxmlformats.org/officeDocument/2006/relationships/slide" Target="/ppt/slides/slide8.xml" Id="R612798a0c2b64a31" /><Relationship Type="http://schemas.openxmlformats.org/officeDocument/2006/relationships/slide" Target="/ppt/slides/slide9.xml" Id="R81e2fb477b4d4f2a" /><Relationship Type="http://schemas.openxmlformats.org/officeDocument/2006/relationships/slide" Target="/ppt/slides/slide10.xml" Id="R128a87b226d94352" /><Relationship Type="http://schemas.openxmlformats.org/officeDocument/2006/relationships/slide" Target="/ppt/slides/slide11.xml" Id="R7655672987d04d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6919560bb645a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8b1f9229274952" /><Relationship Type="http://schemas.openxmlformats.org/officeDocument/2006/relationships/notesMaster" Target="/ppt/notesMasters/notesMaster1.xml" Id="R99410ac4f2ba48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d3a7d3f5ca141ff" /><Relationship Type="http://schemas.openxmlformats.org/officeDocument/2006/relationships/notesMaster" Target="/ppt/notesMasters/notesMaster1.xml" Id="R5682edd0cd134c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dfb7895d4e74439" /><Relationship Type="http://schemas.openxmlformats.org/officeDocument/2006/relationships/notesMaster" Target="/ppt/notesMasters/notesMaster1.xml" Id="R8b855469a4694f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333e072e224a44" /><Relationship Type="http://schemas.openxmlformats.org/officeDocument/2006/relationships/notesMaster" Target="/ppt/notesMasters/notesMaster1.xml" Id="R344b99751bde44a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f3f359460564a5f" /><Relationship Type="http://schemas.openxmlformats.org/officeDocument/2006/relationships/notesMaster" Target="/ppt/notesMasters/notesMaster1.xml" Id="R811c6c0e495c475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cff8ab0099426f" /><Relationship Type="http://schemas.openxmlformats.org/officeDocument/2006/relationships/notesMaster" Target="/ppt/notesMasters/notesMaster1.xml" Id="Ra3c2c1f88c9a419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61e0b9bbb14126" /><Relationship Type="http://schemas.openxmlformats.org/officeDocument/2006/relationships/notesMaster" Target="/ppt/notesMasters/notesMaster1.xml" Id="R2318cad86b62436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1d859b9cb334d9a" /><Relationship Type="http://schemas.openxmlformats.org/officeDocument/2006/relationships/notesMaster" Target="/ppt/notesMasters/notesMaster1.xml" Id="R84d88ab7c28b45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434f746226f4bdb" /><Relationship Type="http://schemas.openxmlformats.org/officeDocument/2006/relationships/notesMaster" Target="/ppt/notesMasters/notesMaster1.xml" Id="R84345eea260b4ba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c110339ca84ab1" /><Relationship Type="http://schemas.openxmlformats.org/officeDocument/2006/relationships/notesMaster" Target="/ppt/notesMasters/notesMaster1.xml" Id="Rc58a911869034fa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22ba0093c59439e" /><Relationship Type="http://schemas.openxmlformats.org/officeDocument/2006/relationships/notesMaster" Target="/ppt/notesMasters/notesMaster1.xml" Id="Rf5afe6d0ee0040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0e4afaeb68467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8168317d934860" /><Relationship Type="http://schemas.openxmlformats.org/officeDocument/2006/relationships/slideLayout" Target="/ppt/slideLayouts/slideLayout1.xml" Id="Rac760db5c82348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760db5c82348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5fcae976dd4e42" /><Relationship Type="http://schemas.openxmlformats.org/officeDocument/2006/relationships/image" Target="/ppt/media/image.png" Id="R8220da2059e34ce7" /><Relationship Type="http://schemas.openxmlformats.org/officeDocument/2006/relationships/notesSlide" Target="/ppt/notesSlides/notesSlide1.xml" Id="R0d09eb69857043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d60b1ee4d54988" /><Relationship Type="http://schemas.openxmlformats.org/officeDocument/2006/relationships/notesSlide" Target="/ppt/notesSlides/notesSlide2.xml" Id="R0a4db07c6c3b40f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c47e1c58264159" /><Relationship Type="http://schemas.openxmlformats.org/officeDocument/2006/relationships/notesSlide" Target="/ppt/notesSlides/notesSlide3.xml" Id="R21625c473105459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2a54c847d413b" /><Relationship Type="http://schemas.openxmlformats.org/officeDocument/2006/relationships/notesSlide" Target="/ppt/notesSlides/notesSlide4.xml" Id="Re4fba9c4900b41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5f498fd4640ab" /><Relationship Type="http://schemas.openxmlformats.org/officeDocument/2006/relationships/notesSlide" Target="/ppt/notesSlides/notesSlide5.xml" Id="Re53785ed579749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0c5b3aefa5491c" /><Relationship Type="http://schemas.openxmlformats.org/officeDocument/2006/relationships/notesSlide" Target="/ppt/notesSlides/notesSlide6.xml" Id="R06a72ec109664d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4ae52b58da4572" /><Relationship Type="http://schemas.openxmlformats.org/officeDocument/2006/relationships/notesSlide" Target="/ppt/notesSlides/notesSlide7.xml" Id="R66bb62e8d29b4c3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43f96ab31f427e" /><Relationship Type="http://schemas.openxmlformats.org/officeDocument/2006/relationships/notesSlide" Target="/ppt/notesSlides/notesSlide8.xml" Id="R01f67c28652441a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7e95a80ff74be6" /><Relationship Type="http://schemas.openxmlformats.org/officeDocument/2006/relationships/notesSlide" Target="/ppt/notesSlides/notesSlide9.xml" Id="R1b85cebcb7044af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7ec15f65c4cac" /><Relationship Type="http://schemas.openxmlformats.org/officeDocument/2006/relationships/notesSlide" Target="/ppt/notesSlides/notesSlide10.xml" Id="Rb5156c7178f847e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88933a4211416d" /><Relationship Type="http://schemas.openxmlformats.org/officeDocument/2006/relationships/notesSlide" Target="/ppt/notesSlides/notesSlide11.xml" Id="R2902829584e44e7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E99507-4137-4544-914A-2A641BA6C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277471-4E1E-4CFE-9B51-64DBAA6F3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A2F40F-B569-4221-A571-214A749B5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App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9871F1-3080-4347-A632-B5550D5BD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plans a month of posts, promos, and team tasks in one shared 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135B51-B63B-4A83-AEF1-98797899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47CC09-EA89-4B47-BD85-05768848C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9F6080-C451-4A2E-A93E-5BABFFA0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AAA368-7153-4CD5-9FFF-7BFD5E43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20da2059e34ce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833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A8EF11-1252-4780-BF32-88F63A54E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585C6D-1BF0-45E2-9F4F-0EE944C2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4985A3-6CF2-4E5B-8034-B42FF944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2487D8-FF14-4BC4-B3A4-3DEB0138B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BB6AE3-A9AB-4966-A43C-79B65223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app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D5D177-2B40-43D8-BCF2-3308DAFF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559F81-32B6-4B29-B2D0-0D027188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D9CB7C-68DB-4390-8448-8B9CD6E1B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Monthly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21C756-013B-4062-B274-2243D606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monthly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4E53F0-3AD9-417A-BC30-7C293DEB4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E64B78-650A-4486-98C4-7C8C1DA7E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81C03B-6479-4188-856A-6BFBD6FEB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Mix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590916-B399-40C9-8663-115E97A82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6C487B-F296-4117-9FEB-F431706B0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2B69AB-0673-4810-9D3C-EE78C9FBF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4867A4-D2F5-401C-8B9D-09C2C4A77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Workflow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503F4D-B20E-4492-B42C-336065C9B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568FC3-BC80-453C-B5BC-AE9F7AE88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D48C11-6D7D-49D2-945E-B591DF876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3583E8-1E01-4CE3-820F-BAC0686A4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D9BB83-33CA-4A5D-A00F-1DA3937E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</p:spTree>
    <p:extLst>
      <p:ext uri="{BB962C8B-B14F-4D97-AF65-F5344CB8AC3E}">
        <p14:creationId xmlns:p14="http://schemas.microsoft.com/office/powerpoint/2010/main" val="16674290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E11223-CAE9-4E6A-A25B-A9FF643D9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A49CC2-CBB4-4EFB-830F-78D72419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CD603E-D849-4453-8559-7431F6AD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F5D43A-1D63-497F-A944-37FE7290F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33E72-19BE-4ECD-8E3E-71A1DFB35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calendar for content, approvals, and deadlines.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0845CC-3658-4C33-998A-DCCD5AA30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0E456-1E68-4412-BD61-1B5373908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45594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5CE55E-7D82-475A-AAFD-E89C86882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58E4FE-0389-4D62-B96C-40077559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C2CC91-227B-4A5B-9A87-6C2B12AF9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4D4C05-0A94-460C-B8E4-789A328F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C30DD2-4F58-4DC7-81DC-C148D13B3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content calendar app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3191BE-3FA6-4371-AAA8-E469FCB0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2E7CB4-32D6-4D81-AC10-1D6F137BD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7544B3-A2DD-4724-88DE-939526AC3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413F27-9F11-4D16-AB8E-009DCE5D6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app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460C6F-1ACB-47B6-ADFC-B09C5A5E4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6A639D-AB40-49E4-BEF8-954CBEC41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58C42B-F4AD-4696-9321-539686775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F5F50B-4D05-4628-8594-915AF4822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37DCED-9AC6-4C76-A34A-DB57B2D4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calendar for content, approvals, and…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7BBF29-2A6E-4856-A7AC-39DB6172B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70267C-B898-481E-A816-0F790C327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B7D467-F649-417B-9E1E-FA8CF938C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41391B-37CD-4CBE-BAF1-15FC8FE40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5BE1BA-D3BB-4972-AE56-25352C17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Adjust weekly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BAEC34-08E7-4850-902B-2FE98B53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274473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1C7979-09A5-41E7-92D7-1187B1FDA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CA8E16-B5A2-450F-A36C-82FF2EAEC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87A343-1D47-41BE-AB05-EAE538C10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28EFC3-5659-4B04-8F71-7407952E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55E47C-999C-40B6-979B-98A786C7B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5714FF-812F-40AB-A74E-96A203577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B855A4-587F-4CBC-8BC7-05557824D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A29A2F-244D-40E6-BD2A-E9511D7E7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28DF0E-BDED-46BA-88DB-3C269C950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monthly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5F33D7-C0EB-4E34-A198-15CCFC7D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E8E64E-130C-427E-90C2-F1AB5E0B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D19BE9-46BD-44F6-A8C3-5F1B1398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D43838-9315-4806-8B84-4A354B278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09F4E8-C346-4740-8631-8FB52587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CD734C-1B7C-4126-BF6B-61DDE08C2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59A19D-CA98-4445-A835-064FEBB21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ABC5DE-DB49-40C4-86CD-5B9FF34B7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1F3A31-5A23-4C55-912C-EAAAB376B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97A599-6794-4426-B737-7DD3AD54E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3644E4-55BA-4DF9-A8DA-1DFD3599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9109BA-6042-42C9-B0B5-B742760FE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9A27CD-5DA3-47CB-A527-C7E657A09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0D8A98-F016-4C04-BE9E-2D0B34C9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35EB12-FADA-4391-BEF6-C391CD100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686E5C-48A0-4913-B8EF-1DE65333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Adjust weekly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7B1E416-6331-4580-99F6-CC06EE95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004417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39C0E6-0099-4B5C-B633-8729794F8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479E03-20E2-4394-8621-6DC110BF5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D84A32-AA11-406C-8654-7CCD7BF15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B637AA-5D40-4234-9C13-3EB88EC7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4AADD2-D31F-41C0-8287-325E4D8FC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app: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DED4D8-BC94-487E-91A6-45E13F9B8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27F859-F72B-4A03-BFFE-B233764B3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E80913-94F5-4495-8AC3-08E71C35E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CA4A47-985B-4815-BE4F-F3686B9A9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are planned in scattered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FBFF74-EF4C-40B7-A92C-6F32EB74C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8F67DE-02C2-41B2-91F3-942FFCD1B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Deadlines slip between team chats.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4C44C0-E6EE-4EDF-A231-F0DAAC84F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7248D9-54AC-4F9F-A869-FAE699D80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Promotions overlap without a clear order.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FC9368-A3E8-4A3E-8095-C05FB373C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7A4A20-5AEE-43BE-9867-D6B887D3E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3C3ABE-F349-4717-AFEB-908F7743C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DB7609-5E2E-4162-8D40-8812F21FB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follows one shared content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9B8AF8-F8C1-45E1-8672-C0E079DF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3DA61C-7438-4D4A-909D-D294183EC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and approvals stay on schedule.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0934B9-7858-449E-9287-B3B5D3054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99C761-86B0-4ED0-8DDE-8F88B737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Campaigns feel organized and easier to manage.</a:t>
            </a:r>
          </a:p>
        </p:txBody>
      </p:sp>
    </p:spTree>
    <p:extLst>
      <p:ext uri="{BB962C8B-B14F-4D97-AF65-F5344CB8AC3E}">
        <p14:creationId xmlns:p14="http://schemas.microsoft.com/office/powerpoint/2010/main" val="7655451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2EA4F1-67A3-402A-8052-8504EE22B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8C9594-E939-4723-90F6-ADC2620D3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D6A28A-02E3-4EF2-9D6D-26590757F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38614F-C867-4E73-B59D-B4D94686C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B1FE23-7DFD-4C77-A4E3-2432C66DF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6E3311-EF60-4255-9013-8E338FA64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3FC7F4-3208-420D-8A00-94AECED1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527E35-8FD3-45F6-8217-822F0845A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3E2984-17DF-484D-92F8-DD9DB7215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532237-4DF9-416D-B618-BF73F6B1D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schedule to align campaigns, deadlines,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411A0F-94FB-486E-B846-D8D21A554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C27144-3AC3-4671-AE61-82F66E521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7C830C-2ED3-4C0B-80D5-1E25B101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2B543D-7A14-4C83-8FA8-9CD2A91DC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2D4BFD-9431-403C-A974-A1AF759D9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view of what to make, when to draft, and where to post.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65C60D-ED50-4DFE-A4E3-70406C0F9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270BAF-4CAF-4295-9580-DF77CF29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A6C1CB-A1B8-444E-9773-3794F105E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D1C09D-A850-4B9F-8DCD-DD83DDCB5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STORE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3AB0F3-C9AE-4F0C-8549-A2FA84C2B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promotions, events, and team responsibilities.</a:t>
            </a:r>
          </a:p>
        </p:txBody>
      </p:sp>
    </p:spTree>
    <p:extLst>
      <p:ext uri="{BB962C8B-B14F-4D97-AF65-F5344CB8AC3E}">
        <p14:creationId xmlns:p14="http://schemas.microsoft.com/office/powerpoint/2010/main" val="42764879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E9AF328-F460-4B91-8A9C-9FCB207AF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B18D6A-74AC-449F-A92E-7957FF8DC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04BE08-1C47-43CD-B24F-13AC4271D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BD008B-37F4-4996-8A11-A4348ADB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47C221-B2A4-49BE-899B-7EEA2EBB7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EDD77B-DD3C-41FB-9844-A4770790B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C39CDC-C6CF-4A7F-B60F-4A99D4F69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9EA630-2DFA-4E6C-B385-F16AA07C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E0E40B-B310-485B-955E-28B928B1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1318DE-9FAB-4469-B62D-BAF72A30F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659CEC-FC0D-4190-B419-DE596B28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monthly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6BAFA8-2AB0-4C91-A616-0432CEDED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A645FA-05FF-439D-A57A-8415F3FD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CFAB4-F3A4-420D-945E-575A5729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A87756-4D2C-4B95-BD25-7555DA8C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D2D0EF-D3CC-481E-A1F8-7905A52AA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32D5F2-7E2B-48F5-9EE8-442F67243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25AACF-7AC0-4B82-B778-87C716797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2BCBB5-305F-4748-91DF-F15D26B23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4676DD-EB08-49AC-BA88-F759E9281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3EA5EC-2877-4A9B-865C-39924372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E1553D-5D37-4C03-8919-172BF22DB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C03222-A2CB-477E-9764-FD8D70E9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478D1C-A8D1-471B-A42A-98A0D1EB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137F90-E0B8-4C8B-B6BF-7D5C9F5C1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A0ED44-55DF-42C5-9C92-CEB87A48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35182A-04C6-43F1-BC51-495B1958A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CF3B6A2-ABE1-4E3E-9127-12C51E2B9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F8DBABE-C604-4090-902C-52B2374DD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</p:spTree>
    <p:extLst>
      <p:ext uri="{BB962C8B-B14F-4D97-AF65-F5344CB8AC3E}">
        <p14:creationId xmlns:p14="http://schemas.microsoft.com/office/powerpoint/2010/main" val="9039360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87C954-2C57-4821-AB88-C5BCDE425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C2B3A1-3DE7-4D9F-B6D4-F31883EC9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5DA4AC-E406-4630-AAAA-967D6A8C4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C7779C-648F-444B-964D-E180C326D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3B4A66-E581-46B1-8E2A-E6AA6BEE7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app: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F3252E-6556-4705-B0BD-716F81E1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3FCAC0-5B1C-4D15-95E0-ED5745ED4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4037C4-FBE4-4A0D-B592-648C83A1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keep weekly posts, promos, and approvals in one simple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435092-E610-4A91-990E-99AA00E33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2BF16E-B47A-479D-BA47-D6BDDE2D6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A9D9B-F058-4F05-9810-0C9E04B5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9BC381-ACB8-4095-A248-3ADF846FA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37870A-2A53-4B4F-9765-7B346DF6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50D0BA-FF8F-4D83-A61B-E344E21D4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DD89D-DBBB-4233-8E70-7D8990082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512290-7F2F-4CA2-97F6-B250E35F6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7833F3-9E80-4D08-9867-40755964A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A727F0-73A7-407C-9346-05275521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Adjust weekly</a:t>
            </a:r>
          </a:p>
        </p:txBody>
      </p:sp>
    </p:spTree>
    <p:extLst>
      <p:ext uri="{BB962C8B-B14F-4D97-AF65-F5344CB8AC3E}">
        <p14:creationId xmlns:p14="http://schemas.microsoft.com/office/powerpoint/2010/main" val="4660714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46477E-DDBC-411D-AF0C-8C9DB42D5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04DEE0-9018-43F3-B83E-68C926A4A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0C2B49-DE0C-4B63-9E20-0E591E2B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446A37-DE72-42F0-999B-9917A649F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DFB3BD-C737-452D-A520-2C827D66B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app: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54F193-76B8-4BDF-9627-734206802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B67CB-C118-40D6-9B8F-BB284F4B7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5C2108-5A47-4B5C-ACF7-E2E2F743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3CDD02-59EB-4EDD-86A4-46A2C8B38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monthly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A8767A-9C66-4BD2-92F7-6549BCFF8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FADB11-4DFF-44F8-B64F-FDF3F0CDB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AE41FC-F257-4216-BBBD-961BABA85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1DA62A-F309-4456-A141-CFA2F9A50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FF9FD0-42CB-4D32-85AB-8FBB4B49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F2DD27-F543-4A8C-B73E-C4417365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609377-7EAD-4E58-8D7A-15719EDB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D9A0C2-25A9-4033-8675-5411053D8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31AD6D-7E0C-464F-A737-4EE419E4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04E6E2-0B8D-4E85-8DA0-8179110E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9F7EE1-B68D-441B-8E9B-A58D4697A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9E0C50-2963-4DDC-8A0D-8B444E540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95091F-22DB-401D-853D-E0B21071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FD2C5C-0DF7-41E8-B327-2BA59CE65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1AEF79-4FC5-456F-B135-F37812907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Adjust weekly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09CA3E-D6E1-41A5-ADEC-7297D679C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695087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908E63-199B-48CD-80D9-89827A8CE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643BD9-5FF9-446F-922F-A2F823824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CC5A58-40C0-4131-B60D-FE87A1C75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calendar keeps the team aligned.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1ED157-0904-4D4D-8D4E-0ED0A22AE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7CE0A4-F3B0-4440-B247-28FD69B62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EB33CB-CAA4-4319-BB98-2D4FF6370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2EBE2F-1385-46DF-B2AB-EFA56C782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336501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2026-10-01T08:53:12.0400000Z</dcterms:created>
  <dcterms:modified xsi:type="dcterms:W3CDTF">2026-10-01T08:53:12.0400000Z</dcterms:modified>
</coreProperties>
</file>