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e8dfc31103f47d6" /><Relationship Type="http://schemas.openxmlformats.org/officeDocument/2006/relationships/extended-properties" Target="/docProps/app.xml" Id="R3b083768a9754c2a" /><Relationship Type="http://schemas.openxmlformats.org/officeDocument/2006/relationships/officeDocument" Target="/ppt/presentation.xml" Id="R300307067468404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59eb8fb4d68423f"/>
  </p:sldMasterIdLst>
  <p:notesMasterIdLst>
    <p:notesMasterId xmlns:r="http://schemas.openxmlformats.org/officeDocument/2006/relationships" r:id="Rb48344de62324139"/>
  </p:notesMasterIdLst>
  <p:sldIdLst>
    <p:sldId xmlns:r="http://schemas.openxmlformats.org/officeDocument/2006/relationships" id="256" r:id="R1af02da0f6114b91"/>
    <p:sldId xmlns:r="http://schemas.openxmlformats.org/officeDocument/2006/relationships" id="257" r:id="R640242d53b954918"/>
    <p:sldId xmlns:r="http://schemas.openxmlformats.org/officeDocument/2006/relationships" id="258" r:id="Re279f86eba9c4508"/>
    <p:sldId xmlns:r="http://schemas.openxmlformats.org/officeDocument/2006/relationships" id="259" r:id="R8e6ac459ebc44b91"/>
    <p:sldId xmlns:r="http://schemas.openxmlformats.org/officeDocument/2006/relationships" id="260" r:id="R30d8c6f0e34f4d02"/>
    <p:sldId xmlns:r="http://schemas.openxmlformats.org/officeDocument/2006/relationships" id="261" r:id="Rea97724377c34821"/>
    <p:sldId xmlns:r="http://schemas.openxmlformats.org/officeDocument/2006/relationships" id="262" r:id="Rc30b03ffb9264ab7"/>
    <p:sldId xmlns:r="http://schemas.openxmlformats.org/officeDocument/2006/relationships" id="263" r:id="Re5a68e6bd5f7427b"/>
    <p:sldId xmlns:r="http://schemas.openxmlformats.org/officeDocument/2006/relationships" id="264" r:id="Rc29270a8dd1147ce"/>
    <p:sldId xmlns:r="http://schemas.openxmlformats.org/officeDocument/2006/relationships" id="265" r:id="R91313557af564e9f"/>
    <p:sldId xmlns:r="http://schemas.openxmlformats.org/officeDocument/2006/relationships" id="266" r:id="Rc7589db7ef73497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7401c769b97498f" /><Relationship Type="http://schemas.openxmlformats.org/officeDocument/2006/relationships/slideMaster" Target="/ppt/slideMasters/slideMaster1.xml" Id="Rf59eb8fb4d68423f" /><Relationship Type="http://schemas.openxmlformats.org/officeDocument/2006/relationships/notesMaster" Target="/ppt/notesMasters/notesMaster1.xml" Id="Rb48344de62324139" /><Relationship Type="http://schemas.openxmlformats.org/officeDocument/2006/relationships/presProps" Target="/ppt/presProps.xml" Id="R914be219d3d44cc6" /><Relationship Type="http://schemas.openxmlformats.org/officeDocument/2006/relationships/tableStyles" Target="/ppt/tableStyles.xml" Id="Rbd63fce1685d4dbb" /><Relationship Type="http://schemas.openxmlformats.org/officeDocument/2006/relationships/slide" Target="/ppt/slides/slide1.xml" Id="R1af02da0f6114b91" /><Relationship Type="http://schemas.openxmlformats.org/officeDocument/2006/relationships/slide" Target="/ppt/slides/slide2.xml" Id="R640242d53b954918" /><Relationship Type="http://schemas.openxmlformats.org/officeDocument/2006/relationships/slide" Target="/ppt/slides/slide3.xml" Id="Re279f86eba9c4508" /><Relationship Type="http://schemas.openxmlformats.org/officeDocument/2006/relationships/slide" Target="/ppt/slides/slide4.xml" Id="R8e6ac459ebc44b91" /><Relationship Type="http://schemas.openxmlformats.org/officeDocument/2006/relationships/slide" Target="/ppt/slides/slide5.xml" Id="R30d8c6f0e34f4d02" /><Relationship Type="http://schemas.openxmlformats.org/officeDocument/2006/relationships/slide" Target="/ppt/slides/slide6.xml" Id="Rea97724377c34821" /><Relationship Type="http://schemas.openxmlformats.org/officeDocument/2006/relationships/slide" Target="/ppt/slides/slide7.xml" Id="Rc30b03ffb9264ab7" /><Relationship Type="http://schemas.openxmlformats.org/officeDocument/2006/relationships/slide" Target="/ppt/slides/slide8.xml" Id="Re5a68e6bd5f7427b" /><Relationship Type="http://schemas.openxmlformats.org/officeDocument/2006/relationships/slide" Target="/ppt/slides/slide9.xml" Id="Rc29270a8dd1147ce" /><Relationship Type="http://schemas.openxmlformats.org/officeDocument/2006/relationships/slide" Target="/ppt/slides/slide10.xml" Id="R91313557af564e9f" /><Relationship Type="http://schemas.openxmlformats.org/officeDocument/2006/relationships/slide" Target="/ppt/slides/slide11.xml" Id="Rc7589db7ef73497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3dcfb4b68234e4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07b96cdf0604f83" /><Relationship Type="http://schemas.openxmlformats.org/officeDocument/2006/relationships/notesMaster" Target="/ppt/notesMasters/notesMaster1.xml" Id="R9c56afad5996411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1044e232aa24c11" /><Relationship Type="http://schemas.openxmlformats.org/officeDocument/2006/relationships/notesMaster" Target="/ppt/notesMasters/notesMaster1.xml" Id="R5c79b9dcd1c548f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4cacf0d365b4c1c" /><Relationship Type="http://schemas.openxmlformats.org/officeDocument/2006/relationships/notesMaster" Target="/ppt/notesMasters/notesMaster1.xml" Id="Rcce39b9902e6486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f422f23333149e4" /><Relationship Type="http://schemas.openxmlformats.org/officeDocument/2006/relationships/notesMaster" Target="/ppt/notesMasters/notesMaster1.xml" Id="R2feccf40f51442f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b02edb596bd4188" /><Relationship Type="http://schemas.openxmlformats.org/officeDocument/2006/relationships/notesMaster" Target="/ppt/notesMasters/notesMaster1.xml" Id="Raa91d99e537848c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6f8f08d5ea94cbf" /><Relationship Type="http://schemas.openxmlformats.org/officeDocument/2006/relationships/notesMaster" Target="/ppt/notesMasters/notesMaster1.xml" Id="R11dd5c0abd4549e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e7bf987361f438a" /><Relationship Type="http://schemas.openxmlformats.org/officeDocument/2006/relationships/notesMaster" Target="/ppt/notesMasters/notesMaster1.xml" Id="R2587a648e943443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e54899ad0e048b6" /><Relationship Type="http://schemas.openxmlformats.org/officeDocument/2006/relationships/notesMaster" Target="/ppt/notesMasters/notesMaster1.xml" Id="R2739b0272c78411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0b79704b7d54c82" /><Relationship Type="http://schemas.openxmlformats.org/officeDocument/2006/relationships/notesMaster" Target="/ppt/notesMasters/notesMaster1.xml" Id="R6aa152b3c55d43e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a40f686dac54adc" /><Relationship Type="http://schemas.openxmlformats.org/officeDocument/2006/relationships/notesMaster" Target="/ppt/notesMasters/notesMaster1.xml" Id="R6659e6df24c3455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cc5b990805d416e" /><Relationship Type="http://schemas.openxmlformats.org/officeDocument/2006/relationships/notesMaster" Target="/ppt/notesMasters/notesMaster1.xml" Id="R72819dea92e4474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ced10d76774ff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a83ccbc28374d60" /><Relationship Type="http://schemas.openxmlformats.org/officeDocument/2006/relationships/slideLayout" Target="/ppt/slideLayouts/slideLayout1.xml" Id="R974ad58e7f864fa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74ad58e7f864fa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8830bce26c45c8" /><Relationship Type="http://schemas.openxmlformats.org/officeDocument/2006/relationships/image" Target="/ppt/media/image.png" Id="R68636007d25d45cb" /><Relationship Type="http://schemas.openxmlformats.org/officeDocument/2006/relationships/notesSlide" Target="/ppt/notesSlides/notesSlide1.xml" Id="Raab8721dd72a410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7002881d67457d" /><Relationship Type="http://schemas.openxmlformats.org/officeDocument/2006/relationships/notesSlide" Target="/ppt/notesSlides/notesSlide2.xml" Id="R833c6f5df87a483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dba2be0dee4be6" /><Relationship Type="http://schemas.openxmlformats.org/officeDocument/2006/relationships/notesSlide" Target="/ppt/notesSlides/notesSlide3.xml" Id="R8214511c023042c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2ed4a953214457" /><Relationship Type="http://schemas.openxmlformats.org/officeDocument/2006/relationships/notesSlide" Target="/ppt/notesSlides/notesSlide4.xml" Id="R7afd80c38c994ca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b768d8e7954c02" /><Relationship Type="http://schemas.openxmlformats.org/officeDocument/2006/relationships/notesSlide" Target="/ppt/notesSlides/notesSlide5.xml" Id="Rc33d0be76a3845f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ac9fe0f4804f20" /><Relationship Type="http://schemas.openxmlformats.org/officeDocument/2006/relationships/notesSlide" Target="/ppt/notesSlides/notesSlide6.xml" Id="R2414d2a5244b494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b0a0a660d8493f" /><Relationship Type="http://schemas.openxmlformats.org/officeDocument/2006/relationships/notesSlide" Target="/ppt/notesSlides/notesSlide7.xml" Id="Rd4999e07bb03431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ce8297b9da4182" /><Relationship Type="http://schemas.openxmlformats.org/officeDocument/2006/relationships/notesSlide" Target="/ppt/notesSlides/notesSlide8.xml" Id="R8d3e1cc30f56485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2bf8e67a694254" /><Relationship Type="http://schemas.openxmlformats.org/officeDocument/2006/relationships/notesSlide" Target="/ppt/notesSlides/notesSlide9.xml" Id="R8180e0d51a5f4d8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ee8f67ce5b4395" /><Relationship Type="http://schemas.openxmlformats.org/officeDocument/2006/relationships/notesSlide" Target="/ppt/notesSlides/notesSlide10.xml" Id="Raaeee488924e4ca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7b1953fbd74f59" /><Relationship Type="http://schemas.openxmlformats.org/officeDocument/2006/relationships/notesSlide" Target="/ppt/notesSlides/notesSlide11.xml" Id="R169f0ab4693e4c4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F92EC8-4584-443B-BFCA-F3473007D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44EEEB-DE86-4304-8E7F-8FFF208EA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E70D87-DC7D-4EA5-BEEA-B91E2405A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Calendar Apps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8750D7-9C45-4CE8-AF2B-B4A3DF2D5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café team plans a month of posts, promos, and event reminders in one shared app.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EA044C-A89E-4D16-8DAC-9077ECE80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FB5567-C37B-4E54-BB8B-13D0F67D4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DADFD3-9311-4A73-AF23-021121C86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1E811D-2336-4710-B0EA-5F9F0DEC5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636007d25d45c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3375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2C5B76-2245-42F5-91E6-73064312F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BB6617-13D2-4260-B6D9-5028F7C67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210BD7-41D4-4460-957F-DB9E0FB2D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2641FD-D301-4170-BAB5-D1CCAE004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422E63-6A7A-4F6C-9FFA-C83A86014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calendar apps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4BBF83-5390-40B7-93BD-F4B64C86A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F19271-DCF6-4DC2-9288-6F7E26C76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BB5879-063D-4AA6-91CA-9446EAA2F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Monthly Plan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757961-A38F-4029-B24A-694B32AD4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CF8390-AAD0-4A84-9653-570227C08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917E90-9498-4E22-A71C-4057590A6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2732BE-3E41-4A98-8145-8DA61F41D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Mix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C46F67-08C6-4EF5-B985-696391F0A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2B8ACB-A726-4692-9265-303C34E3E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D2499B-D68F-4FD3-8DAB-EE5C55313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EF1F64-F8F9-4069-9EBE-EDA11E0DC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Approval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DAC303-A238-4A56-8F0B-F1FD32C11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in batches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A83AB4-0043-4BA7-ADFC-5A5046E5C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7DB95B-C231-41F6-B959-58A9924AF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0D2292-24BC-4547-871E-78111D371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FCD349-8BCC-40C1-AC65-5C2485228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for timing</a:t>
            </a:r>
          </a:p>
        </p:txBody>
      </p:sp>
    </p:spTree>
    <p:extLst>
      <p:ext uri="{BB962C8B-B14F-4D97-AF65-F5344CB8AC3E}">
        <p14:creationId xmlns:p14="http://schemas.microsoft.com/office/powerpoint/2010/main" val="123288804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B748C6-09BE-4E8C-9656-55E252160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D01B01-98B9-4D36-98FB-300EF173E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A2B306-E156-43B1-BAFC-1AF306158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E3A802-CB8E-4613-AF8D-3ABA23AC8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D45D7D-9416-461F-894C-AB904F0FE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calendar keeps every post on time.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B3454E-A977-47EA-9FF8-5200AFB24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E7E6C8-2D02-4AAF-AED5-8D8736D1F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0815809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D8E476-2BBE-48B6-9B60-D04026A2F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F0BB06-4144-4B9C-8458-0FF594A88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408FED-539C-444A-84EB-9FBF393CB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9C7402-CA65-4F39-921C-531919656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5C8ADB-E487-4BA0-B5CA-D9CF3A6F8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content calendar apps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48B094-EDBD-4369-9DC1-15EFDE49C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4B12AA-B350-4457-B180-D42523AA0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E8B542-EC23-4160-856C-E2075E512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9F5783-3EAF-4446-999F-D50643284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calendar apps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469B60-BC5D-4730-B400-BE2E61E19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ADEF1E-165D-4557-904A-1EF237C60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EE0908-887D-4FB4-8629-10EA53B00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1C6B70-AD9A-4157-9E89-D082B1AF4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3F8664-9275-44C9-9596-7AC175A9A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calendar keeps every post on time.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665648-35B2-4D62-B9D9-082087E31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7EC20F-5E18-4750-9714-AFF5205D5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959E74-D452-469A-9095-F729BB67C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EA9298-2CED-4470-8F80-443A25159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8273AE-4339-449B-93E5-65F1A73BA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Marketing: Publish and track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E561CC-A563-40C1-8408-8D7C5D469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8012647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2819001-1D36-4781-9C09-DB8E1FA51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4B8A87-3205-45EC-A38D-F72F68659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141F72-784E-4729-8F0A-325CDE6DD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8ECF04-B488-4345-901C-2EACD8529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078CB9-C55C-47E3-BF81-EA7B6B90E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7ADAA9-8D2A-4EEB-B75B-4B60E318C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CE3E0C-6295-4901-BEDA-DE70DF170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5A6F01-43A1-4929-9E5F-8B53FF004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9A856D-29CA-4842-AA2E-C8CB5D976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56985A-195C-45AF-8FE6-B1914BB19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A61B80-B9F9-4C34-95A6-8D7DD0932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0759F2-C355-4CA6-9175-9C31216E9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BE3E9D-C68E-45C3-9C18-70A9475CA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70DB23-043C-4811-8BD7-7949F2DDF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70EE7A-76B9-4DE8-A51A-9630B5804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0E5FFB-D806-4085-8214-92C511028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DCF75E-CB1C-4FDF-BB8B-388F0D4CC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in batches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AA8991-4F0A-40E5-9C93-5F21975E2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C5CD87-872D-4A30-98DB-99CD6817A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9E3407-4F14-44AE-A1DE-C8AB8780D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7BF64B-499D-44CC-853E-9FC53AD26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for timing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97BD98-8C0B-4ECE-A20B-CC10040B2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29CF4AF-D278-47B4-AD19-B6A4588FC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E8E3491-A397-4EDC-B5AC-A36D88D78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7103A80-8D55-4785-958E-A8FC545B7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Publish and track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3FA56F8-1AE8-46AA-A8E1-4C4F9E9B7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7967468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F5CDBD-2273-4E5A-9B8A-5C42FBE70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AAD1C5-58AF-4BB0-8B48-662BD347C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2BA7A2-8A7C-4336-8DE9-B326185D6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0BC2B5-DE91-4151-9870-0374CC240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CB0F26-2110-4461-A0E4-3D068C652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calendar apps: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2A1BF1-05AC-4E39-A4E6-593CBB0F9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EA155B-EFBC-4C10-B10C-0C6873D03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5C1358-766C-42A7-8CBD-FDDF9612D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D6EB04-628A-487E-ABA0-2497762A9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Posts were planned in separate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CCB924-961B-45E1-AA4D-5C90484C6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6A5BA1-B6F7-4729-B2E3-F40E255E4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Promos and events often overlapped.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296765-F7FC-4FB3-9384-7DFF3CDBB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49542C-0CB1-4260-A300-E7B87A908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Last-minute edits caused missed deadlines.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321820-BEE2-40B3-9D98-6B6A7DEF6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8628DC-93DE-486D-9B91-C9D0DCCEA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4A457C-43E9-4DC3-A765-B0729A4A8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EF9E0A-A5B7-4A4C-BC16-6FD3759CC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7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theme and owner.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E7085F-2320-4699-852B-57A101C87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6F260F-6821-4E63-A7E3-750AAD70A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8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Drafts move smoothly from idea to approval.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BCE21A-A3C6-4218-8BB6-781F30DF8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56496E-8624-43A6-B6E0-69EA7B426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sees every post in one timeline.</a:t>
            </a:r>
          </a:p>
        </p:txBody>
      </p:sp>
    </p:spTree>
    <p:extLst>
      <p:ext uri="{BB962C8B-B14F-4D97-AF65-F5344CB8AC3E}">
        <p14:creationId xmlns:p14="http://schemas.microsoft.com/office/powerpoint/2010/main" val="167991260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AA5B82-5016-4189-A381-24E128316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570982-C908-4323-AA38-52B9BA6F9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0F6197-D587-4EB6-8BAB-37752476F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2C942A-BC54-4CA8-BA34-2AB1223C5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F5C9CE-A70E-487D-81F9-0C2222D06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5069D6-F6B2-4C77-912D-7C4748EF1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538F26-CF36-4E2F-A506-860CD6C27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B5BEFD-0003-486D-85B8-0B7E0B1DD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C675A8-D79D-4771-8FC7-E6B7AF1A9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CAFE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7E87DB-AA41-41C8-9E1A-E703DA552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plan promos, events, and daily specials together.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A92BDE-3C2E-4119-9591-2FD09BE44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9FAD0E-7429-43AF-B387-6981132E1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BE502A-ACB6-46CA-B89C-15930838F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209696-B82D-471E-A584-DD3D0F307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ADF083-DF25-4166-B242-8F00B7A30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deadlines and a shared view of what is ready to post.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A12872-5080-40C9-B0BC-00111C187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9EEA3D-508B-4FD1-B5CE-85244B6A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6535FD-E330-40F9-8D28-5C46F659E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1BD2F9-1808-4DC8-B095-2787DF2B4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DESIGN ASSISTANT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C548EC-DEEC-43BE-BC2C-9C5294F0B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quick briefs and a place to match visuals with each campaign.</a:t>
            </a:r>
          </a:p>
        </p:txBody>
      </p:sp>
    </p:spTree>
    <p:extLst>
      <p:ext uri="{BB962C8B-B14F-4D97-AF65-F5344CB8AC3E}">
        <p14:creationId xmlns:p14="http://schemas.microsoft.com/office/powerpoint/2010/main" val="20715864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4842621-0FFF-4B81-BFC6-F54FA6B25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C234AE-A9E7-4253-844C-559C5AC0C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BAE476-68C6-4356-AB3C-6F29F3C75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668448-5393-4047-B8C8-2E44FF877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FE50EE-D1B7-4EEF-9DB4-FF3251BE2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DBEEE2-2C7B-4A54-A85F-61DC0BDD6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C81BB5-B903-48E2-AEE7-C19CC4A80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85DA4B-D128-4EF5-8C8A-546104BC6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D31650-C36B-4EAF-A7E5-994D80849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1B7C84-C418-451B-A325-F688C6B62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37A83C-1ED9-49F2-AF27-55E2D0A10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B91D1E-60E9-4BFB-B72D-464739930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8F04FA-9414-4982-946C-BA20FFD17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0BAFFB-A1BA-4513-889C-B1789EE8C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B25A6A-4530-4A46-8D4F-295975786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930A25-FFBA-45AD-A5BF-BF487A312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723466-9F10-4F33-BEED-8EDB93704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4681A3-6802-405E-8CEE-14F494FC4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B75B0D-0658-48AE-B6C1-82C45CF99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4C1FAD-9E71-4130-9C2E-EFAEC02F3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85A0CF-882A-424F-941D-AB3A39988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DEBAF1-D6CF-469C-8F66-88E688552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824F1FF-6EF5-4B18-AE14-F7D439AC4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in batches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02119D-C3E1-4084-A693-9D7291175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55D9906-1ADE-43D4-AF2D-3F3C4CB4A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4FBFB29-C3D0-4A8C-BE18-91694E1E8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CBFFE4A-417E-4DD9-8EED-06C25DEE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8F34C2E-0A4E-4ED3-BBFE-C3DC3DB5D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5FAA880-A9D1-43A4-9F55-28BE17F87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for timing</a:t>
            </a:r>
          </a:p>
        </p:txBody>
      </p:sp>
    </p:spTree>
    <p:extLst>
      <p:ext uri="{BB962C8B-B14F-4D97-AF65-F5344CB8AC3E}">
        <p14:creationId xmlns:p14="http://schemas.microsoft.com/office/powerpoint/2010/main" val="170596990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D169DA-3B47-451B-B141-15BE74FE7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13C23D-0E9F-485C-A66C-25F6AD32B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7F79C0-88BA-4B2D-8937-B2EFD77C6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665A2D-1E5A-437B-951D-0BFD922EE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2B4595-2C26-4762-865F-D17749A7C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calendar apps: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928098-02ED-4F3B-81D6-E3B4DCE16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0872D8-D857-4C6A-B80E-CE6BA20E9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02CAA7-F1CB-4D76-BAA6-C596C6ED1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café team keep posts, promos, and events aligned all month?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FEF534-30AB-4AE9-B012-13AF3DEC6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270E27-D569-4D80-AAC3-0A11CCDDA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975872-816C-40F1-824B-A75C25DEF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7650C3-6D74-4298-A439-061E179D6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0281FA-CCCF-46A9-81DC-E9B8EED4E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7C2BC4-A2EE-4997-8D9B-2B2794329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51B1CC-ED85-429A-A63B-718162DD4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in batches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0B8160-4B1A-496C-8F18-32F6865C0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0BC99A-0CFD-42FF-9AC5-5C1F48246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C23DEB-7896-4699-AC31-65E7BC4FA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Publish and track</a:t>
            </a:r>
          </a:p>
        </p:txBody>
      </p:sp>
    </p:spTree>
    <p:extLst>
      <p:ext uri="{BB962C8B-B14F-4D97-AF65-F5344CB8AC3E}">
        <p14:creationId xmlns:p14="http://schemas.microsoft.com/office/powerpoint/2010/main" val="25541456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CAAFEF2-9139-492A-89EC-7ED3A5670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0EA13D-F66A-4038-81B8-D96473FE6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541619-85B8-4DF6-BF93-7A817F748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5407AB-A330-4500-B2A9-923AE8EFB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EBD677-1B90-4332-AB10-5194B99BE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calendar apps: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20CD54-E76B-4CE2-B7CF-20F82A8D9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02FC8D-1726-44E9-90BA-659E97E3D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7F5183-3416-4EFC-8F36-1258A6BBE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574C99-05FA-4032-B19E-D40C752A6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933A14-20B0-4B8F-8C0A-088D4FCBF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71BDEF-EADB-447A-AF94-D396EB7D7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BBC88E-4F65-47B0-B426-7142AB721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7DF80D-7E65-42E3-BDAE-0BBA368F1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3416C5-3DBA-4792-9C50-0AFC06D59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1336B4-47DB-4762-898B-2F943730A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622EA7-8B72-4209-9097-86DFCC53F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5E6356-EBC4-4CB8-A024-756D88BCA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C27F1F-24B6-4AA6-BB12-5AB99A92C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AFA5D1-FA2B-4AAD-92E8-C1E7539C7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in batches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302361-4972-43B3-A213-619BF92F2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B7F050-F2B1-4EF0-83B4-189B1F908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AEEA83-4BDB-432D-BDDB-BAA7C36F2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62C5E9-16E7-4A3E-8C35-7F6C15B5F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FE87078-3FF5-46E7-9C7C-9DCA63F6A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Publish and track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21CFF60-681A-492C-9860-02F23A78D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8508657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589C24-4A0F-457F-8145-D54CE0DB6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14E4B5-2BB3-4EF8-9753-A42625191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81BFE5-6DFB-472C-9351-FC0B19D04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shared calendar turns scattered ideas into a steady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4ACEE1-26D8-40DA-8B60-8CFA0A082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3829A4-D981-48CD-9DB7-04BBCA754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C4AA5F-B400-40F0-9124-7EE55BC42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E61C5B-7FFA-4FFB-8D39-8CBB650EF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698013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2026-10-01T20:02:19.5100000Z</dcterms:created>
  <dcterms:modified xsi:type="dcterms:W3CDTF">2026-10-01T20:02:19.5100000Z</dcterms:modified>
</coreProperties>
</file>