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fbcd2e829b9c4243" /><Relationship Type="http://schemas.openxmlformats.org/officeDocument/2006/relationships/extended-properties" Target="/docProps/app.xml" Id="R47f7b82c69da4ec7" /><Relationship Type="http://schemas.openxmlformats.org/officeDocument/2006/relationships/officeDocument" Target="/ppt/presentation.xml" Id="R4117a46d8ffd4276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20519e003bf4090"/>
  </p:sldMasterIdLst>
  <p:notesMasterIdLst>
    <p:notesMasterId xmlns:r="http://schemas.openxmlformats.org/officeDocument/2006/relationships" r:id="R11b67065662c4099"/>
  </p:notesMasterIdLst>
  <p:sldIdLst>
    <p:sldId xmlns:r="http://schemas.openxmlformats.org/officeDocument/2006/relationships" id="256" r:id="R9247fc39d20e46a5"/>
    <p:sldId xmlns:r="http://schemas.openxmlformats.org/officeDocument/2006/relationships" id="257" r:id="Rb6e59ad514c84b86"/>
    <p:sldId xmlns:r="http://schemas.openxmlformats.org/officeDocument/2006/relationships" id="258" r:id="Rfe0c3299ebbc4097"/>
    <p:sldId xmlns:r="http://schemas.openxmlformats.org/officeDocument/2006/relationships" id="259" r:id="R26880db8222041a8"/>
    <p:sldId xmlns:r="http://schemas.openxmlformats.org/officeDocument/2006/relationships" id="260" r:id="Rdf5ef9ecfd084c26"/>
    <p:sldId xmlns:r="http://schemas.openxmlformats.org/officeDocument/2006/relationships" id="261" r:id="R8856cf1d9369467c"/>
    <p:sldId xmlns:r="http://schemas.openxmlformats.org/officeDocument/2006/relationships" id="262" r:id="R0332ced6f0b94e33"/>
    <p:sldId xmlns:r="http://schemas.openxmlformats.org/officeDocument/2006/relationships" id="263" r:id="R9965006b2f5a4cad"/>
    <p:sldId xmlns:r="http://schemas.openxmlformats.org/officeDocument/2006/relationships" id="264" r:id="R2297df586a13401e"/>
    <p:sldId xmlns:r="http://schemas.openxmlformats.org/officeDocument/2006/relationships" id="265" r:id="R49273f05df2e4f31"/>
    <p:sldId xmlns:r="http://schemas.openxmlformats.org/officeDocument/2006/relationships" id="266" r:id="Rca50a5ef505a49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fa91a21749403f" /><Relationship Type="http://schemas.openxmlformats.org/officeDocument/2006/relationships/slideMaster" Target="/ppt/slideMasters/slideMaster1.xml" Id="Ra20519e003bf4090" /><Relationship Type="http://schemas.openxmlformats.org/officeDocument/2006/relationships/notesMaster" Target="/ppt/notesMasters/notesMaster1.xml" Id="R11b67065662c4099" /><Relationship Type="http://schemas.openxmlformats.org/officeDocument/2006/relationships/presProps" Target="/ppt/presProps.xml" Id="R0a4c8817bd5f407e" /><Relationship Type="http://schemas.openxmlformats.org/officeDocument/2006/relationships/tableStyles" Target="/ppt/tableStyles.xml" Id="R441f81f358b14fbc" /><Relationship Type="http://schemas.openxmlformats.org/officeDocument/2006/relationships/slide" Target="/ppt/slides/slide1.xml" Id="R9247fc39d20e46a5" /><Relationship Type="http://schemas.openxmlformats.org/officeDocument/2006/relationships/slide" Target="/ppt/slides/slide2.xml" Id="Rb6e59ad514c84b86" /><Relationship Type="http://schemas.openxmlformats.org/officeDocument/2006/relationships/slide" Target="/ppt/slides/slide3.xml" Id="Rfe0c3299ebbc4097" /><Relationship Type="http://schemas.openxmlformats.org/officeDocument/2006/relationships/slide" Target="/ppt/slides/slide4.xml" Id="R26880db8222041a8" /><Relationship Type="http://schemas.openxmlformats.org/officeDocument/2006/relationships/slide" Target="/ppt/slides/slide5.xml" Id="Rdf5ef9ecfd084c26" /><Relationship Type="http://schemas.openxmlformats.org/officeDocument/2006/relationships/slide" Target="/ppt/slides/slide6.xml" Id="R8856cf1d9369467c" /><Relationship Type="http://schemas.openxmlformats.org/officeDocument/2006/relationships/slide" Target="/ppt/slides/slide7.xml" Id="R0332ced6f0b94e33" /><Relationship Type="http://schemas.openxmlformats.org/officeDocument/2006/relationships/slide" Target="/ppt/slides/slide8.xml" Id="R9965006b2f5a4cad" /><Relationship Type="http://schemas.openxmlformats.org/officeDocument/2006/relationships/slide" Target="/ppt/slides/slide9.xml" Id="R2297df586a13401e" /><Relationship Type="http://schemas.openxmlformats.org/officeDocument/2006/relationships/slide" Target="/ppt/slides/slide10.xml" Id="R49273f05df2e4f31" /><Relationship Type="http://schemas.openxmlformats.org/officeDocument/2006/relationships/slide" Target="/ppt/slides/slide11.xml" Id="Rca50a5ef505a49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9ea53b8463664c7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6b4cdece09a4e46" /><Relationship Type="http://schemas.openxmlformats.org/officeDocument/2006/relationships/notesMaster" Target="/ppt/notesMasters/notesMaster1.xml" Id="R685cfbce0d224359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0e8c49100414765" /><Relationship Type="http://schemas.openxmlformats.org/officeDocument/2006/relationships/notesMaster" Target="/ppt/notesMasters/notesMaster1.xml" Id="R6e33d3234f3248a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45372a835884ebc" /><Relationship Type="http://schemas.openxmlformats.org/officeDocument/2006/relationships/notesMaster" Target="/ppt/notesMasters/notesMaster1.xml" Id="Rce70ecd9e9a04e7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eebc398266a426c" /><Relationship Type="http://schemas.openxmlformats.org/officeDocument/2006/relationships/notesMaster" Target="/ppt/notesMasters/notesMaster1.xml" Id="R02634c5cddf94a1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465dc31003d4cd0" /><Relationship Type="http://schemas.openxmlformats.org/officeDocument/2006/relationships/notesMaster" Target="/ppt/notesMasters/notesMaster1.xml" Id="Rda07476011164bc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1be5bf48eeb14542" /><Relationship Type="http://schemas.openxmlformats.org/officeDocument/2006/relationships/notesMaster" Target="/ppt/notesMasters/notesMaster1.xml" Id="Rd380ad5c2d49468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cc15a19cad4995" /><Relationship Type="http://schemas.openxmlformats.org/officeDocument/2006/relationships/notesMaster" Target="/ppt/notesMasters/notesMaster1.xml" Id="R3b5e48899a46485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3aeace3f8e04360" /><Relationship Type="http://schemas.openxmlformats.org/officeDocument/2006/relationships/notesMaster" Target="/ppt/notesMasters/notesMaster1.xml" Id="Ra96bd9623dd44f9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7e3d0d15e5c04c86" /><Relationship Type="http://schemas.openxmlformats.org/officeDocument/2006/relationships/notesMaster" Target="/ppt/notesMasters/notesMaster1.xml" Id="R5b3a5b303e9446d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7257a818d7e42f8" /><Relationship Type="http://schemas.openxmlformats.org/officeDocument/2006/relationships/notesMaster" Target="/ppt/notesMasters/notesMaster1.xml" Id="R0c36fe31c01948e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73987e50af9405e" /><Relationship Type="http://schemas.openxmlformats.org/officeDocument/2006/relationships/notesMaster" Target="/ppt/notesMasters/notesMaster1.xml" Id="Ra56d2bbd171e413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0cbb398aea94ed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fba993101deb4a88" /><Relationship Type="http://schemas.openxmlformats.org/officeDocument/2006/relationships/slideLayout" Target="/ppt/slideLayouts/slideLayout1.xml" Id="R50ed68bd78fa4c8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0ed68bd78fa4c8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ec051f267f4d54" /><Relationship Type="http://schemas.openxmlformats.org/officeDocument/2006/relationships/image" Target="/ppt/media/image.png" Id="R7f1c603ba0e1414a" /><Relationship Type="http://schemas.openxmlformats.org/officeDocument/2006/relationships/notesSlide" Target="/ppt/notesSlides/notesSlide1.xml" Id="Rd2c2831ea9a0483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a02d48753d440e4" /><Relationship Type="http://schemas.openxmlformats.org/officeDocument/2006/relationships/notesSlide" Target="/ppt/notesSlides/notesSlide2.xml" Id="R61c63a34fa404d6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ff941f036f5429f" /><Relationship Type="http://schemas.openxmlformats.org/officeDocument/2006/relationships/notesSlide" Target="/ppt/notesSlides/notesSlide3.xml" Id="R173cb44fa55d491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9a9359851d4502" /><Relationship Type="http://schemas.openxmlformats.org/officeDocument/2006/relationships/notesSlide" Target="/ppt/notesSlides/notesSlide4.xml" Id="Rde303e067750451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10ef1f8f2c9414a" /><Relationship Type="http://schemas.openxmlformats.org/officeDocument/2006/relationships/notesSlide" Target="/ppt/notesSlides/notesSlide5.xml" Id="Rb66faabe849e462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40852033847451b" /><Relationship Type="http://schemas.openxmlformats.org/officeDocument/2006/relationships/notesSlide" Target="/ppt/notesSlides/notesSlide6.xml" Id="R5090165c998d442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ddd25f446e4a0e" /><Relationship Type="http://schemas.openxmlformats.org/officeDocument/2006/relationships/notesSlide" Target="/ppt/notesSlides/notesSlide7.xml" Id="R88e9caa7e5c048b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97b0c6036f43ea" /><Relationship Type="http://schemas.openxmlformats.org/officeDocument/2006/relationships/notesSlide" Target="/ppt/notesSlides/notesSlide8.xml" Id="Rd6dcc34513124c3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aea0c8a8d5a4c91" /><Relationship Type="http://schemas.openxmlformats.org/officeDocument/2006/relationships/notesSlide" Target="/ppt/notesSlides/notesSlide9.xml" Id="R92368d3cbd634ce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ed015b57384012" /><Relationship Type="http://schemas.openxmlformats.org/officeDocument/2006/relationships/notesSlide" Target="/ppt/notesSlides/notesSlide10.xml" Id="R8e9c103233954efa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e2fd76236174fe1" /><Relationship Type="http://schemas.openxmlformats.org/officeDocument/2006/relationships/notesSlide" Target="/ppt/notesSlides/notesSlide11.xml" Id="Rc329736f5560498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6DA049-55B4-4D08-B979-F29D7E0D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920F90-FEFD-4CAA-856A-66D56CE99B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5C759C-61FB-4CF8-B50F-297B3D269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Content Calendar Chatgpt Prompt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23593D-78D2-46D9-B96A-675CB6AC88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small café plans a month of posts for a new seasonal drink launch.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BCCC232-10CD-43FA-BA56-6BFA99AA3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9B3D87-FF6D-45A7-ADF8-1B6025919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57BC28-573B-4ABE-8048-0C7B76194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CB63FD-2CB9-4393-9B47-F8D4A581C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f1c603ba0e1414a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760722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1BA30A-C39E-4223-AA0F-A2C85A4A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ECA487-A9AF-437B-9184-A1D0C561B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C657C9-ABB5-4FEF-84E7-A845098EF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0BF3E2-1A90-4DB7-A768-2018CAEA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CFED3F4-151F-4505-853D-EAA3109D1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chatgpt prompt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90A829-ED13-42D3-AA70-3E1BAA0580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15C491-D2E0-436D-B756-DC38FF28B3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A8640B-77A3-4D32-A53F-C443FF169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Campaign Brief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E2EFBD0-8D1D-4593-8E45-3927555B95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59EE4A-C182-4816-9828-39D4CA157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3B1831E-FB53-45F8-B331-57B6F0D20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29EDBC-7061-4993-BC0F-919FD0E72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Weekly Themes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C62B32-13B3-421C-B317-2446CF382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3020A9-7255-4CD3-B1DA-C74F25E85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4B5184B-B8F1-4639-ABAC-C28BEA909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E07DCBF-7FB8-4DD0-9636-B18B1516A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 Drafts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CF74829-7C12-4600-9D00-B89D74BEF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C4B2D5-71B8-4E82-91BC-9C8AEE026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CA997F-A68D-41E1-B9B7-4D11AA427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E6C94C-7671-4B11-B341-8E1E37EAD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Plan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A3299A7-C43C-4741-9BB0-828A95697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Assign channels</a:t>
            </a:r>
          </a:p>
        </p:txBody>
      </p:sp>
    </p:spTree>
    <p:extLst>
      <p:ext uri="{BB962C8B-B14F-4D97-AF65-F5344CB8AC3E}">
        <p14:creationId xmlns:p14="http://schemas.microsoft.com/office/powerpoint/2010/main" val="9399301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8E174BE-70FD-4E98-A7C3-3215DF14F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8D17156-8491-404A-9BEE-5964799A35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F9B6CB0-D29F-4FEF-BB4F-0BA7CC873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C2328D-33C6-4750-BDD7-4DFE34806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AEB6735-48A6-49F5-8B5A-0F15754AF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campaign into a clear weekly posting plan.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62FCF8-61FB-4571-B012-479D9B0E9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B9AFF2-069C-4045-B22C-66FB7B81F8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13414287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4493240-9D5A-4D46-A0CD-389C93C2EF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CC5343-C284-49D4-9A3C-FEAE78C49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B303A1-7667-4F02-B8A8-2A8EAF5CC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FAFCDC-9320-46F3-9A13-919BDB3D46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E83EA5-F06A-4355-9806-F25766538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content calendar chatgpt prompt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8182353-EF77-43D9-9F88-A7C4039114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0D2775-9EEC-46AD-A2F4-B0827E091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D3AE6EB-8CC0-4289-9C16-41ACD9DF8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B17E6B-B555-4CF8-B6EE-032BE554F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chatgpt prompt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D78CBA8-7141-4F67-92F2-E0EC854A7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DBBC7D-4D87-42B5-85A0-1D036BBE49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661FD66-BEA7-49E3-B71C-7F321597E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9D0D7DD-B605-428B-ABA5-F010D51A3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D55BEC-8CBB-49EE-9113-99EB20814E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one campaign into a clear weekly pos…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4D87A4-35A4-4792-BA00-7E3872178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4B4EDC7-FC51-4A4C-9E3E-1660B0EEB5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EDC8E55-A42E-4B18-8047-F5C7EC596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65AF32-84F5-4FE1-AF8F-0ADBA54AD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14CC49-5FDC-419C-B175-C524EAA822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Marketing: Review and refine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893479C-C0A9-4974-811E-1F0523484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68373881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2FDDB1C-B00E-4BF0-BC73-669FAE319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2B6D60-59E2-48CA-A3E6-5588A76352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F535BE-7CB9-48E2-8B23-21E3C940A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B4E5EC-1372-4B6B-86AD-E404ED2A1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55BBFF2-1F8D-422F-806D-DB9130B71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Marketing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8686C84-A1DC-4982-83D8-5873043D3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5664E18-4307-4921-84A9-40DC8809A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69A389-84E3-48D2-BE4D-680355474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C52713-ADBA-49F6-8964-9A919DE28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062E3AC-24A8-4D88-8449-BE766AFD0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CD73862-EAC7-4DC8-A34F-0420B00E7B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EC37D4-6E63-41E8-B00C-43B78FB0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171003-3135-453D-BF64-05604EB61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6E58E29-E064-4AC2-B0C1-4FCE2D4010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9878CB-0466-4789-A03C-A11785F61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BFFC68-9A75-4537-B9A2-E7595A0C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F1A37E5-154B-47D6-91EE-2DAFEE256A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CE3F57E-CA5E-4CDC-9C68-5AE309900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53CBB6-1E69-4E1A-9BA2-EF3F2E1DF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6BCE0E-ED35-47FD-8459-6FE12396C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6BE68BE-7229-42A8-A56B-0020748BA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channels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F327755-6E9E-4F4B-8E11-F87902A94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FA02071-E38E-4A71-9DD7-F83B05FFA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4D84E00-EBE8-4453-BFB8-638AD92A1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D396C37-8B78-4A92-ADCC-2223FA9692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D8B4F81B-28BB-4427-A0F8-1AF0F52E1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519852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89A1E5F-6886-41E1-A8C4-C18E3E3707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810077-2F86-48FD-A658-117B741847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485FD2-601C-4913-80B3-E20EAD3C99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F0E2B7-80C5-4EB2-B991-4035EA24E3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0EBEFB-4ECE-4EF8-B22B-175BF5816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chatgpt prompt: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3D3F21-8A19-4EBD-9D28-2BA4FDAA9D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D01BEE-3210-4227-996E-D5C83A4E5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517F549-C687-4288-B394-A1E11D6F9A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1C4226-685E-49E7-A91F-670F87C1F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Posts are planned one day at a time.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0D580B-3751-4718-9F20-059190CAC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93DA68-E36D-4D5A-BF87-1FE6A5AE3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07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Promotions feel scattered across channels.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682179-741A-4702-8440-99F7D3C4E6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030B2E0-19BE-431C-8F96-7C5BC7F4C2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team keeps rewriting captions.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CD0363-68CC-4A2D-80FC-73B3AB936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D4C9A2-D4F1-4237-90E7-D905AF092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2190CED-9B09-48C0-BC52-881517B6E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5811E2-6F42-4291-A9D1-C5D537CF7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478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month of content is mapped in advance.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AB91480-52DA-4844-B6F6-034EE9050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45D3C3-1431-4D80-A464-241BA94C5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58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week has a clear theme and purpose.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E754321-43F7-4C17-A286-954A51DB1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39DA0A1-F3C2-42FA-92D6-F23DE25DC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Prompts help the team draft faster.</a:t>
            </a:r>
          </a:p>
        </p:txBody>
      </p:sp>
    </p:spTree>
    <p:extLst>
      <p:ext uri="{BB962C8B-B14F-4D97-AF65-F5344CB8AC3E}">
        <p14:creationId xmlns:p14="http://schemas.microsoft.com/office/powerpoint/2010/main" val="81656582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BAF679-8756-430C-A92F-170EC8159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759578-8CCC-43DD-B7AA-708E8B520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622ABA-501E-4CDB-8BA4-470396680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DC0EA4-B7C1-4347-84AC-E32C39E26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E5B84D-2FA4-4765-BBF8-C329BF6401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7C9EEEB-A45F-4A17-9BFD-842A38BEE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9FA5D09-AA5E-4065-81B1-28FE2FDD1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6504C23-B69B-4F0C-98F2-10D3A2366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530644-4FEB-4A15-9549-AA55F0E46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CAFE OWNER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D95A736-95BC-4B7D-9A26-F07841F373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Wants a simple plan to promote the seasonal menu without daily guesswork.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DFF584C-B2FD-4CB0-89B1-D8F14EE7F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399F27-2C6B-4D9C-81A7-2C573776E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C20A5B-1A52-432C-A93F-801BA1A5BB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4E24E07-6ACA-46D2-9E54-3ACCAD28B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SOCIAL MANAGER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C12319C-B7FB-4E1E-B450-CD313499D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ready-to-use prompts for posts, captions, and reminders.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8DF434B-8F97-49C1-BEAD-C49557C32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E0DF53-BFF0-4F45-8454-F8D1689E1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234494-7908-4829-BB12-D15CFA63C2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9BCF84-45E1-4376-AEC3-8D2C682FD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BRAND DESIGNER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047343B-EADC-4268-8B72-05DF25301A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Needs content ideas that match the café’s tone and visuals.</a:t>
            </a:r>
          </a:p>
        </p:txBody>
      </p:sp>
    </p:spTree>
    <p:extLst>
      <p:ext uri="{BB962C8B-B14F-4D97-AF65-F5344CB8AC3E}">
        <p14:creationId xmlns:p14="http://schemas.microsoft.com/office/powerpoint/2010/main" val="187056683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060159AE-1373-4635-942E-ADED7079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09CD6E3-AB77-4936-A22E-D351A8F24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30008B-BD63-43E9-B3EB-88A7094D71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082020-491D-4C14-B5FE-CAD29F1739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6FA8277-D852-4106-AB1B-A07E0FC00C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3D4EFC-2140-4063-9247-1DFDD78CC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2C52FB-299A-4307-A0CF-7B350772A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3F92D7-06A6-438F-AEFA-1116D5D86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B7A07D8-5A51-42C8-B8FA-50F2A04E7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C27624-F682-475C-B196-7EF2D7903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8DD94A-AB00-409D-BC54-8A35C0496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1EC012-FB06-40BD-ABCB-8A2FC02516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047116D-B60B-4E8D-B755-24D68585B6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4C11CE-9DFC-4479-90CC-8D5C9B6BC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BE6204-368E-42D1-B70D-E67600AAB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BD6B1D2-A580-4028-8A1F-02B3A51D5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EC7FA8-AC2E-4C06-9639-6ABC00CDE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D9FB939-793A-420F-95FB-79C883E59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3177F9-FCC9-4B68-BB1A-DA36E7A80D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C4985C-8468-4CAD-9FD7-8DFDAFEAC5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56AC74-E300-4E9B-8D85-B31DFC19A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A45B91-F9C8-470D-AB25-DA1930715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48D8A0B-74A7-431E-8133-D3D64553D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95CB60-6BD2-49DE-888E-B9CD1B9F4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480BDB3-35DD-45B2-93B7-52024057F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EF2B7E1-B30F-43C2-8FEA-8FA66F3F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0CE61F0-A330-4598-B372-E436657F4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FACDDC95-F31E-47E8-845C-A2494DFEF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83C7AB6-2C83-4343-815B-EAA1CD236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Assign channels</a:t>
            </a:r>
          </a:p>
        </p:txBody>
      </p:sp>
    </p:spTree>
    <p:extLst>
      <p:ext uri="{BB962C8B-B14F-4D97-AF65-F5344CB8AC3E}">
        <p14:creationId xmlns:p14="http://schemas.microsoft.com/office/powerpoint/2010/main" val="166532876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DF33EB-A341-4E4B-822A-358039EF19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A01DAD-C76B-4662-B9C1-7F78FD2B44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3CE388C-8FCD-4A24-9AD9-0B078CF16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F4D85F-E703-4924-9DBB-70F8CC501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BAD2621-2426-4852-9200-CB1522E30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8934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chatgpt prompt: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DC5DD0-779B-4F48-9686-97669BF95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0B7507-E268-4E67-934A-58B56556D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A2C27F2-FB7A-43AD-B468-1DA3C7129D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the café organize a full month of launch content without losing its voice?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853A5CC-4184-4ED4-89CA-7EA1EA27B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169E02-86B4-4006-B2FC-3BD2328F43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7A5A95-E010-45DE-8DD2-2F6E6BC05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94E94A4-B42E-427C-AD73-4CA5FD9B9F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CD60C2-F2C2-4310-8B85-097AEA04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0CD580-6855-43FF-8F43-162276CB23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5FBCC8-F340-40EA-BD22-383C917F5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5C721F-DBAF-423A-A0A3-149291BA3F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E44211-ED09-4BD8-B8E3-9208E7484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F3A4FEE-9C42-4DC2-8096-9C7F4F480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</p:spTree>
    <p:extLst>
      <p:ext uri="{BB962C8B-B14F-4D97-AF65-F5344CB8AC3E}">
        <p14:creationId xmlns:p14="http://schemas.microsoft.com/office/powerpoint/2010/main" val="160876555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181FB31-6612-4665-87F9-668565403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2381F2-0CD4-47F7-9BF0-B62DC3C64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F02D60-FC2A-44B1-8612-CFC470A22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CD852C-9E34-45FF-BE0D-0187E9019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60B599-48A8-4810-AA98-C75FC1166E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content calendar chatgpt prompt: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DA726DF-F8E4-4954-A8BE-23C7F98AE6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A940AE-5104-4D13-9AB9-C5A14F5E3E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18FB28D-9DFD-4F16-B10B-491B8C8181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7FE933C-0D2C-4951-9C56-3D6A013FF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Set campaign goal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7A245A-FF49-4074-B483-65300BF10E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1EFADA-4ACC-43A1-9011-B37FFCBF8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DC9AAAF-DA83-4E7B-A26A-98BFB7957F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922166-B8DD-480D-9377-94AB4D1F2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A934AE7-AD19-4C9B-96C3-B32BF1005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List key dates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28EF5CF-1F1B-4C42-BAA0-13D87B423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09A22EE-E33D-45F9-8DE6-B9E87D6A7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C1BCDF4-2AE4-4B1C-953A-41E842CEB4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84BB6DD-8AF7-4410-9F2B-8F4DBABEB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199A310-0022-43BF-B8AA-36F65F642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post themes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74ED085-E674-4382-BF2A-F591CFF067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BFA9CBC-D569-43BD-88C0-55777E7F9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97E807A-7A10-479D-8C1B-416F139B4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9628B3-11F8-48A7-A345-7E064591D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33E37E-F8BD-43F6-B055-C03222FE6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Review and refine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9F1F7B3-5553-428E-BD40-46EEAFDD0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14645692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82225DB-CA4E-4D0C-B887-29A17F42C7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F6C32A-CAA0-4003-8F7F-A8A47A25A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FB8C9B1-30E1-4699-839F-8C7C401C4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 simple plan keeps the campaign consistent.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910EE6-F1E0-4AA5-B08D-C8D311C80F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3899E2-4D4F-47B2-B444-F311223D9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E64C267-1EC0-4E53-BBE0-B250523F3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504A05-828B-431D-B464-B7116CCA4F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87591755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2026-10-01T20:46:41.4310000Z</dcterms:created>
  <dcterms:modified xsi:type="dcterms:W3CDTF">2026-10-01T20:46:41.4310000Z</dcterms:modified>
</coreProperties>
</file>