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9200af89744f40a9" /><Relationship Type="http://schemas.openxmlformats.org/officeDocument/2006/relationships/extended-properties" Target="/docProps/app.xml" Id="Rc7b3531c4380405b" /><Relationship Type="http://schemas.openxmlformats.org/officeDocument/2006/relationships/officeDocument" Target="/ppt/presentation.xml" Id="Raef218d9d8da4136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598c681ba19b4a21"/>
  </p:sldMasterIdLst>
  <p:notesMasterIdLst>
    <p:notesMasterId xmlns:r="http://schemas.openxmlformats.org/officeDocument/2006/relationships" r:id="R3556cb5a1750442d"/>
  </p:notesMasterIdLst>
  <p:sldIdLst>
    <p:sldId xmlns:r="http://schemas.openxmlformats.org/officeDocument/2006/relationships" id="256" r:id="Rbf4c3867449c4bc9"/>
    <p:sldId xmlns:r="http://schemas.openxmlformats.org/officeDocument/2006/relationships" id="257" r:id="Rb3b5ee3459b74e4e"/>
    <p:sldId xmlns:r="http://schemas.openxmlformats.org/officeDocument/2006/relationships" id="258" r:id="Reab01a5729504ffa"/>
    <p:sldId xmlns:r="http://schemas.openxmlformats.org/officeDocument/2006/relationships" id="259" r:id="R5bbbec58394a4dee"/>
    <p:sldId xmlns:r="http://schemas.openxmlformats.org/officeDocument/2006/relationships" id="260" r:id="R98f736ab94064235"/>
    <p:sldId xmlns:r="http://schemas.openxmlformats.org/officeDocument/2006/relationships" id="261" r:id="R2b6e2a59125949db"/>
    <p:sldId xmlns:r="http://schemas.openxmlformats.org/officeDocument/2006/relationships" id="262" r:id="Red23770a854b4335"/>
    <p:sldId xmlns:r="http://schemas.openxmlformats.org/officeDocument/2006/relationships" id="263" r:id="R233794d6cf484bfd"/>
    <p:sldId xmlns:r="http://schemas.openxmlformats.org/officeDocument/2006/relationships" id="264" r:id="Rb2a96f124f23485d"/>
    <p:sldId xmlns:r="http://schemas.openxmlformats.org/officeDocument/2006/relationships" id="265" r:id="R5b717acaa61044d1"/>
    <p:sldId xmlns:r="http://schemas.openxmlformats.org/officeDocument/2006/relationships" id="266" r:id="R058ab251c2e4495e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f572bd5850314f02" /><Relationship Type="http://schemas.openxmlformats.org/officeDocument/2006/relationships/slideMaster" Target="/ppt/slideMasters/slideMaster1.xml" Id="R598c681ba19b4a21" /><Relationship Type="http://schemas.openxmlformats.org/officeDocument/2006/relationships/notesMaster" Target="/ppt/notesMasters/notesMaster1.xml" Id="R3556cb5a1750442d" /><Relationship Type="http://schemas.openxmlformats.org/officeDocument/2006/relationships/presProps" Target="/ppt/presProps.xml" Id="Rfabf29ae61e3470a" /><Relationship Type="http://schemas.openxmlformats.org/officeDocument/2006/relationships/tableStyles" Target="/ppt/tableStyles.xml" Id="R8086c6ecd5d64051" /><Relationship Type="http://schemas.openxmlformats.org/officeDocument/2006/relationships/slide" Target="/ppt/slides/slide1.xml" Id="Rbf4c3867449c4bc9" /><Relationship Type="http://schemas.openxmlformats.org/officeDocument/2006/relationships/slide" Target="/ppt/slides/slide2.xml" Id="Rb3b5ee3459b74e4e" /><Relationship Type="http://schemas.openxmlformats.org/officeDocument/2006/relationships/slide" Target="/ppt/slides/slide3.xml" Id="Reab01a5729504ffa" /><Relationship Type="http://schemas.openxmlformats.org/officeDocument/2006/relationships/slide" Target="/ppt/slides/slide4.xml" Id="R5bbbec58394a4dee" /><Relationship Type="http://schemas.openxmlformats.org/officeDocument/2006/relationships/slide" Target="/ppt/slides/slide5.xml" Id="R98f736ab94064235" /><Relationship Type="http://schemas.openxmlformats.org/officeDocument/2006/relationships/slide" Target="/ppt/slides/slide6.xml" Id="R2b6e2a59125949db" /><Relationship Type="http://schemas.openxmlformats.org/officeDocument/2006/relationships/slide" Target="/ppt/slides/slide7.xml" Id="Red23770a854b4335" /><Relationship Type="http://schemas.openxmlformats.org/officeDocument/2006/relationships/slide" Target="/ppt/slides/slide8.xml" Id="R233794d6cf484bfd" /><Relationship Type="http://schemas.openxmlformats.org/officeDocument/2006/relationships/slide" Target="/ppt/slides/slide9.xml" Id="Rb2a96f124f23485d" /><Relationship Type="http://schemas.openxmlformats.org/officeDocument/2006/relationships/slide" Target="/ppt/slides/slide10.xml" Id="R5b717acaa61044d1" /><Relationship Type="http://schemas.openxmlformats.org/officeDocument/2006/relationships/slide" Target="/ppt/slides/slide11.xml" Id="R058ab251c2e4495e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4a22d6bddf034205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30827494d9744418" /><Relationship Type="http://schemas.openxmlformats.org/officeDocument/2006/relationships/notesMaster" Target="/ppt/notesMasters/notesMaster1.xml" Id="R87a1789ba9314422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4331ff5337ef4f1d" /><Relationship Type="http://schemas.openxmlformats.org/officeDocument/2006/relationships/notesMaster" Target="/ppt/notesMasters/notesMaster1.xml" Id="Rc3e5cd6c907e4506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c34bcd23943e4042" /><Relationship Type="http://schemas.openxmlformats.org/officeDocument/2006/relationships/notesMaster" Target="/ppt/notesMasters/notesMaster1.xml" Id="R835ad86c30c34ae2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e3f9fd2c20bc4068" /><Relationship Type="http://schemas.openxmlformats.org/officeDocument/2006/relationships/notesMaster" Target="/ppt/notesMasters/notesMaster1.xml" Id="R6f1e9c4ca68e4e5f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b888a1e555964156" /><Relationship Type="http://schemas.openxmlformats.org/officeDocument/2006/relationships/notesMaster" Target="/ppt/notesMasters/notesMaster1.xml" Id="Ra2f6f81398904690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8d27a19d72714528" /><Relationship Type="http://schemas.openxmlformats.org/officeDocument/2006/relationships/notesMaster" Target="/ppt/notesMasters/notesMaster1.xml" Id="R24a72b6ff20e4450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6dffe49d18f447fe" /><Relationship Type="http://schemas.openxmlformats.org/officeDocument/2006/relationships/notesMaster" Target="/ppt/notesMasters/notesMaster1.xml" Id="R30ccd388466b4d91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248f0d583655417c" /><Relationship Type="http://schemas.openxmlformats.org/officeDocument/2006/relationships/notesMaster" Target="/ppt/notesMasters/notesMaster1.xml" Id="Rec58b49d5b894fbf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47c4c9772c9c4185" /><Relationship Type="http://schemas.openxmlformats.org/officeDocument/2006/relationships/notesMaster" Target="/ppt/notesMasters/notesMaster1.xml" Id="Re8d6742108de4b64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15ea558af9824872" /><Relationship Type="http://schemas.openxmlformats.org/officeDocument/2006/relationships/notesMaster" Target="/ppt/notesMasters/notesMaster1.xml" Id="R395d8ca48d4b4ef8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34c4441050274519" /><Relationship Type="http://schemas.openxmlformats.org/officeDocument/2006/relationships/notesMaster" Target="/ppt/notesMasters/notesMaster1.xml" Id="Ra8b6bc6ceab4488e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0ae1555a2ae40a0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227fefa772c84241" /><Relationship Type="http://schemas.openxmlformats.org/officeDocument/2006/relationships/slideLayout" Target="/ppt/slideLayouts/slideLayout1.xml" Id="R2b414ae990d847d6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2b414ae990d847d6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21c0f5c8ff8491c" /><Relationship Type="http://schemas.openxmlformats.org/officeDocument/2006/relationships/image" Target="/ppt/media/image.png" Id="R357ff8e6a86a4384" /><Relationship Type="http://schemas.openxmlformats.org/officeDocument/2006/relationships/notesSlide" Target="/ppt/notesSlides/notesSlide1.xml" Id="R71b25d44935b4e1c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6626d2d541e42b5" /><Relationship Type="http://schemas.openxmlformats.org/officeDocument/2006/relationships/notesSlide" Target="/ppt/notesSlides/notesSlide2.xml" Id="Raca0cb8019bd4c24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c21cde0d3244951" /><Relationship Type="http://schemas.openxmlformats.org/officeDocument/2006/relationships/notesSlide" Target="/ppt/notesSlides/notesSlide3.xml" Id="R336e2ca70b184957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a8c69f8fa4c4837" /><Relationship Type="http://schemas.openxmlformats.org/officeDocument/2006/relationships/notesSlide" Target="/ppt/notesSlides/notesSlide4.xml" Id="R80d7112a648f45e8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fbd5ee6e4ba4659" /><Relationship Type="http://schemas.openxmlformats.org/officeDocument/2006/relationships/notesSlide" Target="/ppt/notesSlides/notesSlide5.xml" Id="R6aade3fa41bd4018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ab2b9c29f444f4f" /><Relationship Type="http://schemas.openxmlformats.org/officeDocument/2006/relationships/notesSlide" Target="/ppt/notesSlides/notesSlide6.xml" Id="Rdd59a0a3e64e4195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2749943dcc34377" /><Relationship Type="http://schemas.openxmlformats.org/officeDocument/2006/relationships/notesSlide" Target="/ppt/notesSlides/notesSlide7.xml" Id="Rcb00e2faedfb4a07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8ea2c6f18f64183" /><Relationship Type="http://schemas.openxmlformats.org/officeDocument/2006/relationships/notesSlide" Target="/ppt/notesSlides/notesSlide8.xml" Id="R2f4071f0f9e54810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f3f6379451e445e" /><Relationship Type="http://schemas.openxmlformats.org/officeDocument/2006/relationships/notesSlide" Target="/ppt/notesSlides/notesSlide9.xml" Id="R73d1d57713024806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217b2637ff64d0d" /><Relationship Type="http://schemas.openxmlformats.org/officeDocument/2006/relationships/notesSlide" Target="/ppt/notesSlides/notesSlide10.xml" Id="Rf7a7b859cae341c1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ee97d43764940e9" /><Relationship Type="http://schemas.openxmlformats.org/officeDocument/2006/relationships/notesSlide" Target="/ppt/notesSlides/notesSlide11.xml" Id="Rf30724957ace4e3e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CA8CC32-BB0A-4905-9BEC-1C17CBF678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322F2EC-EF96-4ED9-92F1-97D1EF6ACC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FF4FB1E-1A9B-4DE0-9C5F-1DC83A7D3F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Content Calendar Creation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A3776B4-0D3E-4BC3-9904-E541DE418C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small coffee brand maps a month of posts for a new seasonal launch.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783F4FF-5942-40F2-8481-5FCD570BEF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AB63A95-3C60-4D2D-A3B6-058B9C7301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A9B23CF-5E23-4E28-A57D-86DE12189C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7F7B0F4-8438-41A1-B3D8-AD37EF2399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LIME STUDIO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57ff8e6a86a4384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003549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734CE03-771F-47C6-9389-014223416A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CF1E03F-9C91-49A4-A017-7023823003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32C089F-FE41-42A1-8574-02AF977E87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B737497-92B9-4894-ADCF-DCCF83867C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1810E1E-DF4F-40D7-857C-4DF2E5D9F0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content calendar creation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F440B36-D795-4E34-851C-02AA28EC5C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BF09909-9A63-4159-95FB-3AF6CBF97D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BCD6FC8-1B83-452C-9DCC-C0FF80C4C0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Campaign Goal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1F46741-C2C1-4FAF-ACB2-8DC2CEE095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Set campaign goals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3FFBF00-46C4-46A4-829D-028A4063BB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44224E4-927B-486E-A04D-B7A564653A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187B8CA-4A98-45F7-96A5-8707CDD242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Weekly Themes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931BE45-4B5C-4F60-BB8E-5958C846D2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Map weekly themes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C5CEA26-2C9C-40FD-8331-5AE8E03659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1E7E6E7-AE0E-4065-BF7E-3DE41D8BA6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6A1F7F2-8525-4260-AE8C-AA82CA235F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Post Schedule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B60217C-0162-43C3-B421-B5AE2F95F2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Assign post formats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2805294-C434-4D5A-BE7D-A53EBEEFEA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3BF1600-9153-4881-A2D5-7F36CF3E7F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68224F6-A438-4AA0-9178-8AA8EC53A3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Review Plan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C7D200E-C073-480C-8D0D-9E19782F13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Schedule publish dates</a:t>
            </a:r>
          </a:p>
        </p:txBody>
      </p:sp>
    </p:spTree>
    <p:extLst>
      <p:ext uri="{BB962C8B-B14F-4D97-AF65-F5344CB8AC3E}">
        <p14:creationId xmlns:p14="http://schemas.microsoft.com/office/powerpoint/2010/main" val="1358919368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68D39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E2B7F8E-BA47-4F39-98F4-AA9F552F4A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FC1FEF5-8144-459D-AE73-10DCB8FD8A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0718EA7-DFD1-4B0E-9BD0-2760CECBDA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6B448C1-CC81-4EC4-AAB3-F5CC4C3374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D2DA20C-397A-402E-9E21-A963678ACA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Plan posts, themes, and timing around one campaign.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1427C89-746C-4DA7-981D-B39F872584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F39060E-C4CF-49CA-9F22-F27E1A27FE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698504666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0AEFB57-4394-40D0-AEAE-A3E485B373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02F1FFC-1D05-466B-B675-DB6F598A36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43E8696-4F0E-4A85-A9DB-571D67C9DC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7646A7A-78E0-443E-A241-AF8FC9C651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644D9E8-05A3-4CB2-B31B-7E8F3345E8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Three lenses on content calendar creation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093178C-A34B-4058-8F36-B8C5D010E9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F8E9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40A27F9-1577-44B4-8918-DA7EC3F817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7C554D0-91D4-47FE-A93D-B2E7235F8F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7E68A33-8320-46FD-B887-4B4B99AB47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content calendar creation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318125B-728A-41F5-902F-E8B98BED0D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0F8690C-8CE2-43A2-99DD-1E21752AE8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196BF9A-AFE2-4961-8BC2-EDB53AC396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B2AC0A6-7330-429A-8453-B0F5CF8C13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879D8B1-1234-49AF-B91C-2004F08046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Plan posts, themes, and timing around one…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9706051-9779-4E92-A747-392B446377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6127A41-7D55-4C35-B126-3E164131B7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F8E9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1A8BE58-26CE-4B76-90F8-30C7FB56E9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A211505-3E47-4BB6-9F1D-97EA043EF0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F7D2719-43F6-4E32-9D01-BD0DC75FC6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Marketing: Review and adjust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D87191D-86C5-4C84-9DDB-0B086AE48B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302011862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88264CFF-2041-47F5-AB57-17FD992D04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63B1574-45B8-4614-9161-1FAE1240A9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E26733C-6615-4C95-A514-BCC2D53496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CF32511-8959-4B0E-A456-4E70BBBF30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1AD2765-67B0-4B0D-AC65-E78F53C577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 five-stage Marketing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DC2ADCE-8DDB-43D0-A2CF-2735CB1423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7F4A181-63F9-44B0-A6E6-F2629F2938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07F6D73-5F70-4C7A-ADF5-D49AABD5E7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D783619-3807-4490-9868-8302D62C89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Set campaign goals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22868E4-889E-46BA-ABB8-A8DE7B5237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CD549C6-1F9E-4CE5-ACAE-D7F12FCDF3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7BD8B05-1657-4F75-812A-8057200C2B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C2A57BA-2B90-48D7-AB15-FBEAB2DC68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Map weekly themes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1689AAB-C1C5-4763-A99B-6A4DD81E34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4603F6E-7833-41EE-B15A-05BC179D33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5E0D6ED-6854-4DE3-98B6-3AD30B824E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CD0680A-02ED-4A92-99A0-51683F6BEB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Assign post formats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7C6332C-B064-4E3B-A58A-C60441E2F3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329B910-C8D1-411F-9D85-96A649388E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DF05753-698D-4B91-AAAF-DFAF0E8F40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0B3D072-6CB9-4941-9FE7-8A6ED850ED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Schedule publish dates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C4868C9-C298-425E-8047-F365381E7A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9F43818-B146-4447-AEBF-8F5B267A97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2DF5207-43F1-4A29-BCA4-E49CCA660E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065EBF3-A209-4B62-9310-5C76962B06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Review and adjust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BBFD36B0-DB9C-4DAD-A9EC-25CF69F844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970460676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0A7382D-9AB5-4049-93E3-3DBEC5831E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CD5506A-38B8-421A-B29A-2EF4A2E7C4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C3513E2-AE2A-4BBA-BF56-6E924257CD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1262B12-8646-4352-A014-EE0F694A6C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16680B1-5706-4727-A2B3-AD3C067C55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content calendar creation: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FB47143-BB74-4BEB-B868-2491D7CDD2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C996B41-60AA-4E7C-B3D2-424CDF4FEC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A3F2CFC-6858-4497-8CDA-1368A77075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762252C-051B-4F40-BDCF-904C1DCBDD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940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Posts are planned day by day with no clear theme.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9B53985-30CE-4DE1-9862-6512D7F01A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09AA162-CA00-4466-B89E-40F51D4C47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166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Launch updates get delayed because tasks are not assigned.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0829486-1A89-4EB0-BF77-3C5413A554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13DB71A-7DFD-459D-B58B-159559244B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275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The team repeats ideas and misses key product moments.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097578F-819E-4493-BDAF-1D8B1A371A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0C2F3C8-DBF8-4732-8698-F1A3B865F0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8B34193-8BCB-4B91-B940-9F321971D8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B17D1AF-B328-4F6C-BC9E-79D44D9F8D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935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week has a clear focus tied to the campaign.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12EC95F-949F-49EC-B15C-6CD06D8B88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F57682A-253B-4CD5-9CC4-A104303FAF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534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Tasks and deadlines are easy to track in one view.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BBF39D0-E8EB-4B59-A384-C85439FA03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42B60DF-DA92-492D-8438-3C7E3F7818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166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team can balance teasers, launch posts, and follow-ups.</a:t>
            </a:r>
          </a:p>
        </p:txBody>
      </p:sp>
    </p:spTree>
    <p:extLst>
      <p:ext uri="{BB962C8B-B14F-4D97-AF65-F5344CB8AC3E}">
        <p14:creationId xmlns:p14="http://schemas.microsoft.com/office/powerpoint/2010/main" val="248322634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39A0270-59DC-4F68-9088-E7FF38892F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0A709DF-F9F7-4192-8788-469E7969D5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3469520-215A-49B7-BB8C-6A783C3899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1337ACC-7210-44A2-A729-5C55113456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BBE35D1-98DF-4639-9FB6-5031F1629C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4866D0E-C96A-4BBC-916C-689501FCDB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C99DBE3-E276-4B46-9BFC-6E1794EA06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487CD1C-31A8-402F-9DF2-1019F64B04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387D83A-9767-48F9-9210-79D408EA35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SOCIAL MANAGER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6338BA2-5581-423C-BB2A-696CF72F3A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clear monthly plan to keep posts aligned with the launch.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A25A4CC-E786-4E8B-8762-5FD93CBC08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668D993-5355-4EAD-8EFB-0794A0E74D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06D75F6-7D18-400C-BDA0-C13C1B4B7A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1E1E9E2-2960-43E3-B014-93EFEADC20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BRAND LEAD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D8905FE-6D79-4C83-99B6-069D639EED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messaging that stays consistent across channels and formats.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722E454-127C-4A78-B7F8-33F8640F36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4786710-C593-46F5-8C58-A7B0E7C839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FDD89FF-F31C-4CF6-B2D2-E1D6D6787C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F968123-6666-46B7-9AD1-63B274C713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CONTENT TEAM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458E0C9-D286-463D-BC9C-2AC32AE619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simple workflow for drafting, approving, and scheduling.</a:t>
            </a:r>
          </a:p>
        </p:txBody>
      </p:sp>
    </p:spTree>
    <p:extLst>
      <p:ext uri="{BB962C8B-B14F-4D97-AF65-F5344CB8AC3E}">
        <p14:creationId xmlns:p14="http://schemas.microsoft.com/office/powerpoint/2010/main" val="1588992722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965E7857-D41F-40E5-B015-1EC6F405A6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DE6A6D3-F707-4B19-804C-58F5685749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25C5374-AE07-4367-B933-9B21B06CB3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F6D24B0-1DAE-4B8D-B020-22104472F8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5FC21FD-A29C-47E3-AEA7-94C325B880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245D243-AD1B-4CEE-B049-116EBAFC97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4E27F88-A422-488C-8777-432F709BB6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8E6550A-C882-45A0-83EA-DFF1C1ECE5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94F9776-C0DF-4CD7-833C-FC75FCF6A9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3C4090D-8B00-4BFF-984F-4D45CE47FE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A49AAD3-60A0-449F-BD33-F839F085FB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Set campaign goals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354E4B1-8A87-42C7-B42B-B401DDADB6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36A05D2-3542-44BF-AC7A-188FA6ED3F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EB05064-4582-490C-80F4-7BB7E7DFA6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EDF2399-6A8E-4346-95A7-E349565A2D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6CEF14F-CA92-4570-9DE0-EAD3C319AD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828E0E3-10FD-4F29-9C41-BAA0A712BF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Map weekly themes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805F0CB-9882-4190-87B0-8737F200E8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36BA6F9-56C1-4CA5-9D59-F886853260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B1D8049-99CC-49B3-907E-107EE8BD58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C140A0E-ED88-4F11-B0B3-3A785019EC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2BA4BB5-EE00-4087-A4E8-311407B330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7E1E018-54C6-4C7C-9A01-B05C7AA05A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Assign post formats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A1C7194-5250-49A1-8EEC-F7FBEC0182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8A4F1B5-609C-4843-9E13-36B5501135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C860D112-37B0-4546-94FB-5B227F8BFF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204B7C7C-74BF-42BD-9DEA-103F5CA311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12CF53A7-ADE5-46B6-A8C0-AFDA90936C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1749FF4F-558F-4FB2-B53E-BD2618559A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Schedule publish dates</a:t>
            </a:r>
          </a:p>
        </p:txBody>
      </p:sp>
    </p:spTree>
    <p:extLst>
      <p:ext uri="{BB962C8B-B14F-4D97-AF65-F5344CB8AC3E}">
        <p14:creationId xmlns:p14="http://schemas.microsoft.com/office/powerpoint/2010/main" val="2030224978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DF5D7D3-2657-4679-9E04-5816A751F2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748BA1F-E365-4F34-9E21-82DE8177EA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F248D76-9F77-41C4-B622-E10B3CE04C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96A80AF-264A-40B2-92F1-7723CE535F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695F126-473B-4B57-9C6A-CC8E91CAD7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content calendar creation: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97BEA63-0C1F-47DC-A222-5D27EAB724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7358DBC-58A7-4287-91B8-D2043DC1AB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2C65C7B-0934-4D7E-B9F8-B735262C0B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coffee brand organize a month of posts for its autumn blend launch?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01909E1-BF5B-490B-A96B-3AC9DA55AF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0B90589-7B62-4914-AF85-1908D0A435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7703375-7891-4AB6-AC46-B8A0E7FA2F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9C8C451-9763-4000-A4BE-AECB2D3E12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Map weekly themes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F4E2D2D-FDE3-4353-827D-E205CCB8D5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841C918-BC36-4185-ABCF-4D3E2B774D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26F1624-8BFF-4154-B9A7-92017BB116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Assign post formats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4A59B9F-F4C5-49AF-B566-2335F30020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F274547-29EB-42FE-A34D-F9058A1AA0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6CB4E04-5667-4E7D-9156-144C34480C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Review and adjust</a:t>
            </a:r>
          </a:p>
        </p:txBody>
      </p:sp>
    </p:spTree>
    <p:extLst>
      <p:ext uri="{BB962C8B-B14F-4D97-AF65-F5344CB8AC3E}">
        <p14:creationId xmlns:p14="http://schemas.microsoft.com/office/powerpoint/2010/main" val="680221982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0CAF72B2-2EEC-4228-BB1F-199258B02E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B253856-51B5-46A3-AC84-AAB4641F5A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AE43C5F-7CE8-4F19-B71D-C0503A8506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1729187-DD52-4A71-90DF-45EA39E8F1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0156C15-F270-4580-9A95-ACA3D2442E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content calendar creation: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93EEB44-E3F8-4F52-9D48-D0DEBC81EB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34F9C0E-E412-45B8-A0E4-FC9EF443FC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10FCACE-C141-476F-A695-EBE556E00D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0B4F1AB-B9CA-4BFB-9BD8-652CA9ECE2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Set campaign goals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F9F98E7-3105-4E13-A281-E7C296D225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28432A1-EACA-4746-8B30-7FEA566306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138172C-5166-41A1-93B3-0761F48287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C6B3992-C9F0-4BDE-882C-777AA6BDCE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D8F56C9-B575-45BA-9C1E-B8661A8F9B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Map weekly themes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14F294E-5157-4E30-B8E9-A533163BE9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821347F-6E81-42BE-BC75-50F14B5773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E6D4B51-D6AD-4212-AFEE-A0692BDC56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4ACB46B-5FFB-4BC6-8A3A-AACD622CAF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C35EC7D-976D-4721-8BFB-6FC29DD814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Assign post formats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E335AFC-93D2-4603-B5DD-916482A074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B76C06A-DCD1-474D-A359-270565EDD9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65AC974-9C09-4E8E-B5E1-2473C9DD98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A1AFB3E-5329-4D45-9B20-B0E4C4F53B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C716DFAC-803A-4D1B-B5DD-30B036B3CD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Review and adjust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42B3211-FFBA-41E1-883C-5E567D624D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385030661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7F02B8F-14E4-487E-A411-D24E0154D5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FFD1FA3-EF0C-4859-ACA5-46E848596E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79BB740-B87F-4DAB-A50C-0BF2229A8A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simple plan keeps every post on message and on time.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96A01C7-799A-466D-BF55-5B2F51C2FC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3896767-49AB-4628-93B2-3B04B17F42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9ECD630-6679-48E3-A4CA-F98B469007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23288F9-CC1F-401F-B31E-66A023BA1B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549101237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2026-10-01T21:25:40.9170000Z</dcterms:created>
  <dcterms:modified xsi:type="dcterms:W3CDTF">2026-10-01T21:25:40.9170000Z</dcterms:modified>
</coreProperties>
</file>