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eac4ee7b15d4aa2" /><Relationship Type="http://schemas.openxmlformats.org/officeDocument/2006/relationships/extended-properties" Target="/docProps/app.xml" Id="R6853b180d0944e3e" /><Relationship Type="http://schemas.openxmlformats.org/officeDocument/2006/relationships/officeDocument" Target="/ppt/presentation.xml" Id="R3c635a8bc0494d9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15b048b93ea4cf5"/>
  </p:sldMasterIdLst>
  <p:notesMasterIdLst>
    <p:notesMasterId xmlns:r="http://schemas.openxmlformats.org/officeDocument/2006/relationships" r:id="Rb99be0801eee4ae8"/>
  </p:notesMasterIdLst>
  <p:sldIdLst>
    <p:sldId xmlns:r="http://schemas.openxmlformats.org/officeDocument/2006/relationships" id="256" r:id="R080742d7ffc74c40"/>
    <p:sldId xmlns:r="http://schemas.openxmlformats.org/officeDocument/2006/relationships" id="257" r:id="Re52764eb2c5044f6"/>
    <p:sldId xmlns:r="http://schemas.openxmlformats.org/officeDocument/2006/relationships" id="258" r:id="R6a0aa51f282f4bdf"/>
    <p:sldId xmlns:r="http://schemas.openxmlformats.org/officeDocument/2006/relationships" id="259" r:id="R114fbc226786489e"/>
    <p:sldId xmlns:r="http://schemas.openxmlformats.org/officeDocument/2006/relationships" id="260" r:id="R2ce2b2bfedc84bfd"/>
    <p:sldId xmlns:r="http://schemas.openxmlformats.org/officeDocument/2006/relationships" id="261" r:id="Rb1d82378f3db499c"/>
    <p:sldId xmlns:r="http://schemas.openxmlformats.org/officeDocument/2006/relationships" id="262" r:id="R5f6f4117f5d34a5e"/>
    <p:sldId xmlns:r="http://schemas.openxmlformats.org/officeDocument/2006/relationships" id="263" r:id="Rb0d6cfad28404699"/>
    <p:sldId xmlns:r="http://schemas.openxmlformats.org/officeDocument/2006/relationships" id="264" r:id="Rd20797c766d649f0"/>
    <p:sldId xmlns:r="http://schemas.openxmlformats.org/officeDocument/2006/relationships" id="265" r:id="R1c0d9448ddb44d16"/>
    <p:sldId xmlns:r="http://schemas.openxmlformats.org/officeDocument/2006/relationships" id="266" r:id="R3260dc79ef7b42e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e694dea4b4a4fe8" /><Relationship Type="http://schemas.openxmlformats.org/officeDocument/2006/relationships/slideMaster" Target="/ppt/slideMasters/slideMaster1.xml" Id="R715b048b93ea4cf5" /><Relationship Type="http://schemas.openxmlformats.org/officeDocument/2006/relationships/notesMaster" Target="/ppt/notesMasters/notesMaster1.xml" Id="Rb99be0801eee4ae8" /><Relationship Type="http://schemas.openxmlformats.org/officeDocument/2006/relationships/presProps" Target="/ppt/presProps.xml" Id="Rd2ad3f2d50314e03" /><Relationship Type="http://schemas.openxmlformats.org/officeDocument/2006/relationships/tableStyles" Target="/ppt/tableStyles.xml" Id="R968edcd608e74a39" /><Relationship Type="http://schemas.openxmlformats.org/officeDocument/2006/relationships/slide" Target="/ppt/slides/slide1.xml" Id="R080742d7ffc74c40" /><Relationship Type="http://schemas.openxmlformats.org/officeDocument/2006/relationships/slide" Target="/ppt/slides/slide2.xml" Id="Re52764eb2c5044f6" /><Relationship Type="http://schemas.openxmlformats.org/officeDocument/2006/relationships/slide" Target="/ppt/slides/slide3.xml" Id="R6a0aa51f282f4bdf" /><Relationship Type="http://schemas.openxmlformats.org/officeDocument/2006/relationships/slide" Target="/ppt/slides/slide4.xml" Id="R114fbc226786489e" /><Relationship Type="http://schemas.openxmlformats.org/officeDocument/2006/relationships/slide" Target="/ppt/slides/slide5.xml" Id="R2ce2b2bfedc84bfd" /><Relationship Type="http://schemas.openxmlformats.org/officeDocument/2006/relationships/slide" Target="/ppt/slides/slide6.xml" Id="Rb1d82378f3db499c" /><Relationship Type="http://schemas.openxmlformats.org/officeDocument/2006/relationships/slide" Target="/ppt/slides/slide7.xml" Id="R5f6f4117f5d34a5e" /><Relationship Type="http://schemas.openxmlformats.org/officeDocument/2006/relationships/slide" Target="/ppt/slides/slide8.xml" Id="Rb0d6cfad28404699" /><Relationship Type="http://schemas.openxmlformats.org/officeDocument/2006/relationships/slide" Target="/ppt/slides/slide9.xml" Id="Rd20797c766d649f0" /><Relationship Type="http://schemas.openxmlformats.org/officeDocument/2006/relationships/slide" Target="/ppt/slides/slide10.xml" Id="R1c0d9448ddb44d16" /><Relationship Type="http://schemas.openxmlformats.org/officeDocument/2006/relationships/slide" Target="/ppt/slides/slide11.xml" Id="R3260dc79ef7b42e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25e54c5c52d4c0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1d998de1afb4e4e" /><Relationship Type="http://schemas.openxmlformats.org/officeDocument/2006/relationships/notesMaster" Target="/ppt/notesMasters/notesMaster1.xml" Id="R61c644be412f41e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552fbd2c36a40cd" /><Relationship Type="http://schemas.openxmlformats.org/officeDocument/2006/relationships/notesMaster" Target="/ppt/notesMasters/notesMaster1.xml" Id="R157e5a4362d646f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346806a8c974819" /><Relationship Type="http://schemas.openxmlformats.org/officeDocument/2006/relationships/notesMaster" Target="/ppt/notesMasters/notesMaster1.xml" Id="Ra314c5f79f5a473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1c2614d09cb418b" /><Relationship Type="http://schemas.openxmlformats.org/officeDocument/2006/relationships/notesMaster" Target="/ppt/notesMasters/notesMaster1.xml" Id="Rf7357517ca704b8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d9976a431e24423" /><Relationship Type="http://schemas.openxmlformats.org/officeDocument/2006/relationships/notesMaster" Target="/ppt/notesMasters/notesMaster1.xml" Id="R97eb88c35f74454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a60a70c07454c27" /><Relationship Type="http://schemas.openxmlformats.org/officeDocument/2006/relationships/notesMaster" Target="/ppt/notesMasters/notesMaster1.xml" Id="R3f87eff96ff54cf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368685d352d419f" /><Relationship Type="http://schemas.openxmlformats.org/officeDocument/2006/relationships/notesMaster" Target="/ppt/notesMasters/notesMaster1.xml" Id="Re82bd92f34554d7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f817c94ec7a4dba" /><Relationship Type="http://schemas.openxmlformats.org/officeDocument/2006/relationships/notesMaster" Target="/ppt/notesMasters/notesMaster1.xml" Id="Rccb101e5738e4a5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ff613926cbb4479" /><Relationship Type="http://schemas.openxmlformats.org/officeDocument/2006/relationships/notesMaster" Target="/ppt/notesMasters/notesMaster1.xml" Id="R3db20a95665e45a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480b7e6efb14ea2" /><Relationship Type="http://schemas.openxmlformats.org/officeDocument/2006/relationships/notesMaster" Target="/ppt/notesMasters/notesMaster1.xml" Id="R98f72a1b2c04420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92ea1c834c447cc" /><Relationship Type="http://schemas.openxmlformats.org/officeDocument/2006/relationships/notesMaster" Target="/ppt/notesMasters/notesMaster1.xml" Id="R9da60cf7ca9248e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58ef3d0834a421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252aecd4af74fd4" /><Relationship Type="http://schemas.openxmlformats.org/officeDocument/2006/relationships/slideLayout" Target="/ppt/slideLayouts/slideLayout1.xml" Id="Rb38e6d610b48416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38e6d610b48416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b32eac5fb74162" /><Relationship Type="http://schemas.openxmlformats.org/officeDocument/2006/relationships/image" Target="/ppt/media/image.png" Id="R52e0872d87e442e2" /><Relationship Type="http://schemas.openxmlformats.org/officeDocument/2006/relationships/notesSlide" Target="/ppt/notesSlides/notesSlide1.xml" Id="R3641a0147f06443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7cbad986ba4922" /><Relationship Type="http://schemas.openxmlformats.org/officeDocument/2006/relationships/notesSlide" Target="/ppt/notesSlides/notesSlide2.xml" Id="R6b81eac8cdac4ec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0996c8dae84e22" /><Relationship Type="http://schemas.openxmlformats.org/officeDocument/2006/relationships/notesSlide" Target="/ppt/notesSlides/notesSlide3.xml" Id="R8c6f5995a20d481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04c1d43fb34e44" /><Relationship Type="http://schemas.openxmlformats.org/officeDocument/2006/relationships/notesSlide" Target="/ppt/notesSlides/notesSlide4.xml" Id="R7b9eb2750ad440c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b75514077042f8" /><Relationship Type="http://schemas.openxmlformats.org/officeDocument/2006/relationships/notesSlide" Target="/ppt/notesSlides/notesSlide5.xml" Id="R04fbb8b12d3a45d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ed3a818a5d42f5" /><Relationship Type="http://schemas.openxmlformats.org/officeDocument/2006/relationships/notesSlide" Target="/ppt/notesSlides/notesSlide6.xml" Id="R796a54e7b77c4a0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2e94cb454b4692" /><Relationship Type="http://schemas.openxmlformats.org/officeDocument/2006/relationships/notesSlide" Target="/ppt/notesSlides/notesSlide7.xml" Id="R6fbfa7a4ef724f9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fab2bb6c3d4dbe" /><Relationship Type="http://schemas.openxmlformats.org/officeDocument/2006/relationships/notesSlide" Target="/ppt/notesSlides/notesSlide8.xml" Id="R65e4f4374a66457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7efae738da4cd1" /><Relationship Type="http://schemas.openxmlformats.org/officeDocument/2006/relationships/notesSlide" Target="/ppt/notesSlides/notesSlide9.xml" Id="R7642a60edca742f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e4f219bbf44dc5" /><Relationship Type="http://schemas.openxmlformats.org/officeDocument/2006/relationships/notesSlide" Target="/ppt/notesSlides/notesSlide10.xml" Id="R1d21bdad89474f4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e97ca451c043d4" /><Relationship Type="http://schemas.openxmlformats.org/officeDocument/2006/relationships/notesSlide" Target="/ppt/notesSlides/notesSlide11.xml" Id="Rf8fbf89fba78458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D1C678-0838-4A27-ACD3-0411F18D6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D09AD6-CCDB-4745-806E-C3CBF03B1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22CBF5-090B-4437-BEB4-19E3F824A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Calendar Development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55D8B7-956D-4C83-A323-ECA8F0B54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maps a month of posts to launch seasonal treats and local events.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62DFD9-8294-41A4-B503-CCCCB2F9F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FAB00F-FF37-4E9A-BC0F-3236CB2E9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C0D081-DD5C-410F-89E5-C59A007CD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41CE74-BB5B-42B5-80D9-FA4973EA0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e0872d87e442e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6234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8C991D-A0C4-4D2A-AAE4-FB6610CF3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D47B68-0466-4F2B-875D-89B6606D0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2045F1-C4FC-4F1A-9BED-361DBDF00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3C0943-9D4A-4869-BA20-334635373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0658EA-73A8-41DF-912F-C529FD03A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calendar development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213D47-A8A5-4A9A-B052-A6CB5CAB9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FB9629-5E41-462E-877B-83EE0D65D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9D8111-775A-4DAA-9420-329D02FB0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Monthly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566F99-593D-4929-B192-7C61210F3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FEA2F7-65F2-43EA-8CA1-FACEDFD9C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730738-435C-4D6C-BA17-6FE88C744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0A2311-038A-42CB-8BE6-AF9D66906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Theme Planning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A8D496-8D3F-4E86-8402-65F58D841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content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275F08-0C2E-4CA4-A203-5CF71218F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1B89DE-CCE7-411A-AAB8-1DDA0176A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891804-D54A-470A-87FA-A74DBD34B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Post Mix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0EA50F-B46C-4CA1-8D76-1018258E7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AE2C83-78D5-4F06-9225-996A7E32C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8FDAFB-A119-4EBC-81E0-059C52A72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D29E43-1334-4515-B400-366BDE6AD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Cycle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97F7F0-BE9E-4543-BA02-772FCFBD1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weekly gaps</a:t>
            </a:r>
          </a:p>
        </p:txBody>
      </p:sp>
    </p:spTree>
    <p:extLst>
      <p:ext uri="{BB962C8B-B14F-4D97-AF65-F5344CB8AC3E}">
        <p14:creationId xmlns:p14="http://schemas.microsoft.com/office/powerpoint/2010/main" val="16182259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2D6B66-99BD-46AB-8DF4-F7A002346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83E3B4-F99D-452A-998E-95107DFE9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08CC37-9B7F-4EDD-9356-CFADE9CFF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017E56-8047-4633-A8ED-E480D20F4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F2CE78-8CE2-41A4-B6AC-7F95E612F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posts around product drops and community moments.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5AC49D-729C-4187-9F71-5225BE8DB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651521-77D8-42C4-AA50-8836CF5CF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7457505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E89D1B-150A-4CC0-9625-68C605908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E11A83-D9EE-49A2-BEEA-00155301A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0ADADF-4B15-4F41-99B1-2C3648A22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78CA84-ED9D-4C4C-A7AC-6EDABAFF5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F602C5-0906-4B29-B267-7F9BCC79D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content calendar development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353782-7F53-4113-B4E1-016D8B786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4F6278-820E-4FA5-9C6B-4B7A2F808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745F4A-72BD-4632-B80F-4F39C17F4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6F6319-EB5C-410C-914B-35BDB4082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calendar development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29EC6E-4820-4634-8288-4CAA0754A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6DE2BC-7198-4337-A2E2-016522149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C4A704-F209-4E34-82E4-E06502B00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3B2268-7853-4FDE-9909-09EC9C357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B090C6-456C-416F-BC9E-46C7D28BC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posts around product drops and commu…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F3800D-7901-4B46-880A-C1CBE712C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2250F3-473D-4C74-8495-695681EB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E091A0-A1D4-428E-9544-DC15A5DFF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969D30-17EF-44A1-B730-86AAA5C8B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3124F8-1F31-4F73-8DD5-67BC507DB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Marketing: Approve final schedule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60964F-B9AF-4DE1-916F-867D5E776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3201881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7FD934E-14D4-4BB7-811E-D71233771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FACF36-D737-4CF5-A61C-968C5FE5E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CA0E30-8990-4EC2-AF00-100011E43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714C76-0CB4-4AE1-9262-D50E8F480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F25312-785B-41DB-BB8B-51F009B2A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A4DBD3-098D-49B6-9BD3-6C481FBCF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B6DF58-7BD8-4FE0-B1CD-B9DBF4E09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A81C99-E958-4320-9FD2-F5DB266E6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8C730D-F684-45BB-8F63-C6E7CC2B2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007A6C-0D11-4A55-98E0-9ECDB5C21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60ED51-41E1-44E1-8D54-D72E515E1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748919-6481-4E2C-B1FC-00B62984B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0C36F4-B6EC-42A4-9C54-8655B76F4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content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13420F-4565-4C7E-AE5A-612B52955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D970BA-8F8B-405A-BA3B-5A46829A0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060EDB-1927-483D-A521-2D091FE35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19B8B9-4666-472E-BCF4-98EBF35E7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877494-6DCE-415C-AE92-9796052E3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CB55E4-E24F-4F92-A61B-EBF040539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27DB54-87A2-4ACE-B69B-8B0922F22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84DD29-F49A-41EC-9281-A4945CD59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weekly gaps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F68964-BFDB-40CD-B7BA-B6D5C94CC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AC44CD5-7DC8-4A9A-B107-DEAFD679F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9892D3F-C9B4-4346-8488-403C8C28A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40F048A-C441-46E1-A504-DAE981881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Approve final schedule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5D23571-70F3-4C7E-B5D1-95227C0D2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9228868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3CF98C-F2F4-40AA-8FA3-DA30E05DA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1FD591-8477-4E05-8B79-F67A706B2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446565-86E9-4CAE-992C-642875AAB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C7615C-5A78-44C4-A88A-6575C7FE5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88CB77-96A3-4F4F-9CAD-E7CDADABD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calendar development: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01C0E5-D09F-493A-B63B-3E3336E62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E7BCEE-D3B3-4B82-9031-BC7BEA83C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E8D220-9417-492D-B992-65F0B4B44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3A36A8-571A-4514-A68E-6CFF8DA05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5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Posts are shared last minute with no clear theme.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FE68B6-2479-487E-A124-62628531F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369241-B8A6-411E-9BFF-18A9979A8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Promotions and stories compete for the same days.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B1950E-CEC6-4426-AD71-E1E0B6A34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B74F2D-CF16-497E-91A0-5892A337E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4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forgets local events and product launches.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F5C227-B807-4149-874D-8FF3A9003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E69621-DF40-48F5-9FE4-257444ABE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B90F0A-17DC-4024-9A3D-49EE64FB8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67D0DC-0172-4713-B3C2-9BF5BAA21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2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focus and posting rhythm.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3FC926-7C2C-45F3-8E98-31AC8FED9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1E81C2-FCEA-4E88-A8D7-69AEE393C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Promos, behind-the-scenes, and community posts are balanced.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7FB4BC-9231-4259-B7FF-9491F1E38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8D6AFF-5870-427A-B232-F8D2205D3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calendar keeps launches and events visible early.</a:t>
            </a:r>
          </a:p>
        </p:txBody>
      </p:sp>
    </p:spTree>
    <p:extLst>
      <p:ext uri="{BB962C8B-B14F-4D97-AF65-F5344CB8AC3E}">
        <p14:creationId xmlns:p14="http://schemas.microsoft.com/office/powerpoint/2010/main" val="4548900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251918-2BC2-4138-9B8B-4AA58571C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1E6603-E748-4930-B26E-5A64CB6FA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291E44-1FAC-4735-B7AF-3A0947B9C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8E79FB-A326-4D96-A012-10A24E88D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AC5F54-A378-4F34-BA2C-A467DF776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375F86-1539-4971-A06E-DABCF17F6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2340BE-2BCC-4B4E-BB9F-F90884753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2CC7C7-FC56-4E63-B2DA-6EED96DB5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EFF990-4AB8-4EC1-AE1D-18D0EA9D0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BC20D5-1BF2-4DDE-AF76-97B254B4D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that keeps promotions and stories balanced.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FF6D04-AF21-4F6A-BE67-15B10C8DE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207AB1-F2C8-4F75-BCDD-5BC38255E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336E28-231B-48E4-AD84-140DF96F3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D2FF73-42A1-4D92-9899-5697D2C73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50D90E-F03B-4CF0-B26A-ED366E9F1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topics, dates, and approvals in one place.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7728CD-CC79-45B3-A3DB-5B3CF7751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5809EC-62C7-4641-8FCE-537CEE329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C9C2CE-1429-42C3-846D-C03643033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25FAED-1CEA-4335-A2A1-402306643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STORE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DFDD34-9785-4EFC-9A73-1834682FE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to align in-store events with online posts.</a:t>
            </a:r>
          </a:p>
        </p:txBody>
      </p:sp>
    </p:spTree>
    <p:extLst>
      <p:ext uri="{BB962C8B-B14F-4D97-AF65-F5344CB8AC3E}">
        <p14:creationId xmlns:p14="http://schemas.microsoft.com/office/powerpoint/2010/main" val="13402158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F8204C4-4377-4773-94F0-1A3114B00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B5DAFC-F7AD-4EF9-BC59-E712787D4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4DDFD6-06F9-4A5D-8BAE-09D24F95D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1CC5D3-4FCC-4504-8ECA-26F2D14BE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08A371-1B68-4F71-92FE-779FD6815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44AD05-162E-4915-B1A1-A95BA7091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D7B208-B942-481D-91BC-92892FF42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BA69BF-4774-42F1-9A60-17F697DC0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AA3226-C801-4C96-9609-2DB002B76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230439-3042-4682-B486-3C4210016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B81E6D-5EC2-4B49-84F5-9DAF10896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10FE65-13A4-494C-9538-B9512FA88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E6C46F-CAE9-41AB-8F16-6B7C25246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92AD83-F2F6-4200-9DDF-522C0E39F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3F2466-5B4C-44ED-9F75-3AF11C611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FCF4D3-FB5F-4929-9E26-A78FAA15E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9FBF63-4A4D-45E3-AC62-C79CD254B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content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5B8243-2EC0-408A-9458-E755D71C3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59EFF3-43D2-43E8-8A9F-0CF404C17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49763D-BA1C-4679-A0AA-37D281E80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B412E1-59D6-4AA0-BB52-90A42CE01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F35DF6-5180-40BC-AE0F-C92D8059E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572E899-9DD1-45BF-9C4A-257252368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2004077-2FEA-4CA7-9D68-32A93E190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CE621D3-E7E4-45C3-9355-A393F227B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ED7C03D-A2B4-4075-9582-D7639CF5E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CB404C9-161A-4933-93C4-AF0706125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4B9B64B-47F9-4B61-B4BE-CCB49338B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97CDA02-0805-4105-BE96-E06721670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weekly gaps</a:t>
            </a:r>
          </a:p>
        </p:txBody>
      </p:sp>
    </p:spTree>
    <p:extLst>
      <p:ext uri="{BB962C8B-B14F-4D97-AF65-F5344CB8AC3E}">
        <p14:creationId xmlns:p14="http://schemas.microsoft.com/office/powerpoint/2010/main" val="125315114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C8809E-6D34-4E0B-8DE5-6DAE66826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B35FD0-3DB5-42AC-BAF1-E799FD8CA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3A7289-9452-4954-B440-1313FD20F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274FD4-FA5C-455A-8B73-58BA8E502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8042C8-F2ED-408A-82D1-67BC14717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calendar development: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3F4D9D-6BB5-47AF-9FE9-3F91A5815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C9D3BF-6F65-480E-8927-C235B9516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115041-43DB-4EC3-98D4-592FD7E51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turn scattered ideas into a simple monthly posting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DEEE7E-1E4B-472B-92FA-66615F9BF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0C1AB9-3465-46F5-99F3-DA9E3A3B8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533133-0172-4572-A4D1-780A6CCA2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D07065-1E1A-4957-9ABE-DAEC8C589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content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4CA5C7-BF5D-49AE-BAAD-7B7A37858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B9888A-124D-4FE6-969F-827AD28C4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83A14F-77A8-4965-BBA8-5BAF713BD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59CE0C-F6D9-4284-9C35-08CCF2525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7772E3-AB4C-4107-87F5-3E9F00388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B8AE2B-713F-4576-8879-BCC5A757D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Approve final schedule</a:t>
            </a:r>
          </a:p>
        </p:txBody>
      </p:sp>
    </p:spTree>
    <p:extLst>
      <p:ext uri="{BB962C8B-B14F-4D97-AF65-F5344CB8AC3E}">
        <p14:creationId xmlns:p14="http://schemas.microsoft.com/office/powerpoint/2010/main" val="214212387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9E031FF-8BB9-4CA2-BA9F-CF8215354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98B763-ED39-43FE-A76F-894E2762D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33F5D0-4B1E-4F25-99ED-DF02C4ABE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F19890-D422-4694-B893-562AEF4D7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B9CE12-26FF-4895-8310-46297FBDF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calendar development: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E1ED09-449F-4B5D-A6D3-637309626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D63456-9C0A-4DBE-9952-95F8EEAF5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FFA897-FF76-4503-85C4-355A02C03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EF7261-1303-4D1F-ACF3-DC1786A92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8031F1-F09D-4523-8817-6348D578B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0860DE-B42E-4D7D-B69E-79A61632E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1FF146-B464-4B4C-9CDD-85D3B64C9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CDE2D8-D7F9-4562-9517-A0B9C4CEA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37EBF4-A041-4F8C-8B3F-539B1D6C4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content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F108C4-A542-41DF-8A14-217502EC4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CE34AA-575C-49C1-A0E3-0E14487C7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7A71D5-88C7-4E7B-B2EF-C5D0F1CC4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5BB51D-2D56-4523-915D-9B6313586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846B30-AB16-4AB1-AE8D-1F64D0684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7B1520-6DAE-4B85-832D-8A4910846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EBBDB7-08E2-4B3B-B70B-8DDE4DFB4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8CB60E-FF3C-45F7-A72E-F23C466C0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C8575C2-B361-49A5-94BC-D267299BF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92EC99C-8742-4384-A2E9-ECFAD487A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Approve final schedule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88C2660-7203-4DF4-A4BF-664D690C0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5526993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B0B328-B62D-472B-BBA7-111C061E7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43BDF6-0C09-452A-A143-C2164FB34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CD6CA1-2FBA-4159-93E2-8FD67E55A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calendar keeps every post on purpose.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465753-98B5-416A-BB58-A6EDE3EBF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8ABF35-FF25-460E-A7BD-FDBA9B75A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B52FF5-DBC6-46EE-A1DF-0264E3C63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A71F58-22B8-4D32-8595-2B1B00322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3991195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2026-10-01T20:59:13.5810000Z</dcterms:created>
  <dcterms:modified xsi:type="dcterms:W3CDTF">2026-10-01T20:59:13.5810000Z</dcterms:modified>
</coreProperties>
</file>