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2f9344c15d405d" /><Relationship Type="http://schemas.openxmlformats.org/officeDocument/2006/relationships/extended-properties" Target="/docProps/app.xml" Id="R94878a6a3632461a" /><Relationship Type="http://schemas.openxmlformats.org/officeDocument/2006/relationships/officeDocument" Target="/ppt/presentation.xml" Id="Raa252f37ff0243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ddfcadb11a549f5"/>
  </p:sldMasterIdLst>
  <p:notesMasterIdLst>
    <p:notesMasterId xmlns:r="http://schemas.openxmlformats.org/officeDocument/2006/relationships" r:id="Ra9c3bbd739da45dc"/>
  </p:notesMasterIdLst>
  <p:sldIdLst>
    <p:sldId xmlns:r="http://schemas.openxmlformats.org/officeDocument/2006/relationships" id="256" r:id="Rba11447cfeca4a84"/>
    <p:sldId xmlns:r="http://schemas.openxmlformats.org/officeDocument/2006/relationships" id="257" r:id="R8012177211cb4a97"/>
    <p:sldId xmlns:r="http://schemas.openxmlformats.org/officeDocument/2006/relationships" id="258" r:id="Rfabfac4886fa4d9f"/>
    <p:sldId xmlns:r="http://schemas.openxmlformats.org/officeDocument/2006/relationships" id="259" r:id="Rccc89883209d43e4"/>
    <p:sldId xmlns:r="http://schemas.openxmlformats.org/officeDocument/2006/relationships" id="260" r:id="Rf341c3ffd7164da5"/>
    <p:sldId xmlns:r="http://schemas.openxmlformats.org/officeDocument/2006/relationships" id="261" r:id="R345e138487c141b3"/>
    <p:sldId xmlns:r="http://schemas.openxmlformats.org/officeDocument/2006/relationships" id="262" r:id="R9800d28398cf4414"/>
    <p:sldId xmlns:r="http://schemas.openxmlformats.org/officeDocument/2006/relationships" id="263" r:id="R43bebc86c84b4564"/>
    <p:sldId xmlns:r="http://schemas.openxmlformats.org/officeDocument/2006/relationships" id="264" r:id="R99da7a806abe407c"/>
    <p:sldId xmlns:r="http://schemas.openxmlformats.org/officeDocument/2006/relationships" id="265" r:id="Rb9ef94ce20e04511"/>
    <p:sldId xmlns:r="http://schemas.openxmlformats.org/officeDocument/2006/relationships" id="266" r:id="R2eddd8e2c9344f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97e6518c2546e7" /><Relationship Type="http://schemas.openxmlformats.org/officeDocument/2006/relationships/slideMaster" Target="/ppt/slideMasters/slideMaster1.xml" Id="R9ddfcadb11a549f5" /><Relationship Type="http://schemas.openxmlformats.org/officeDocument/2006/relationships/notesMaster" Target="/ppt/notesMasters/notesMaster1.xml" Id="Ra9c3bbd739da45dc" /><Relationship Type="http://schemas.openxmlformats.org/officeDocument/2006/relationships/presProps" Target="/ppt/presProps.xml" Id="Re16e5cab6fd349c0" /><Relationship Type="http://schemas.openxmlformats.org/officeDocument/2006/relationships/tableStyles" Target="/ppt/tableStyles.xml" Id="R6bcaf2d61ee14ae9" /><Relationship Type="http://schemas.openxmlformats.org/officeDocument/2006/relationships/slide" Target="/ppt/slides/slide1.xml" Id="Rba11447cfeca4a84" /><Relationship Type="http://schemas.openxmlformats.org/officeDocument/2006/relationships/slide" Target="/ppt/slides/slide2.xml" Id="R8012177211cb4a97" /><Relationship Type="http://schemas.openxmlformats.org/officeDocument/2006/relationships/slide" Target="/ppt/slides/slide3.xml" Id="Rfabfac4886fa4d9f" /><Relationship Type="http://schemas.openxmlformats.org/officeDocument/2006/relationships/slide" Target="/ppt/slides/slide4.xml" Id="Rccc89883209d43e4" /><Relationship Type="http://schemas.openxmlformats.org/officeDocument/2006/relationships/slide" Target="/ppt/slides/slide5.xml" Id="Rf341c3ffd7164da5" /><Relationship Type="http://schemas.openxmlformats.org/officeDocument/2006/relationships/slide" Target="/ppt/slides/slide6.xml" Id="R345e138487c141b3" /><Relationship Type="http://schemas.openxmlformats.org/officeDocument/2006/relationships/slide" Target="/ppt/slides/slide7.xml" Id="R9800d28398cf4414" /><Relationship Type="http://schemas.openxmlformats.org/officeDocument/2006/relationships/slide" Target="/ppt/slides/slide8.xml" Id="R43bebc86c84b4564" /><Relationship Type="http://schemas.openxmlformats.org/officeDocument/2006/relationships/slide" Target="/ppt/slides/slide9.xml" Id="R99da7a806abe407c" /><Relationship Type="http://schemas.openxmlformats.org/officeDocument/2006/relationships/slide" Target="/ppt/slides/slide10.xml" Id="Rb9ef94ce20e04511" /><Relationship Type="http://schemas.openxmlformats.org/officeDocument/2006/relationships/slide" Target="/ppt/slides/slide11.xml" Id="R2eddd8e2c9344f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f88c1a9add42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655e93ba154513" /><Relationship Type="http://schemas.openxmlformats.org/officeDocument/2006/relationships/notesMaster" Target="/ppt/notesMasters/notesMaster1.xml" Id="R2015f644740a445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1d861205714771" /><Relationship Type="http://schemas.openxmlformats.org/officeDocument/2006/relationships/notesMaster" Target="/ppt/notesMasters/notesMaster1.xml" Id="R713a619586eb4b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8840449ad04ad6" /><Relationship Type="http://schemas.openxmlformats.org/officeDocument/2006/relationships/notesMaster" Target="/ppt/notesMasters/notesMaster1.xml" Id="R4cf7002768cf4f5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c63a6b32644be9" /><Relationship Type="http://schemas.openxmlformats.org/officeDocument/2006/relationships/notesMaster" Target="/ppt/notesMasters/notesMaster1.xml" Id="R27d81bd2c2dc43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d706a7bded4749" /><Relationship Type="http://schemas.openxmlformats.org/officeDocument/2006/relationships/notesMaster" Target="/ppt/notesMasters/notesMaster1.xml" Id="R92ad3fb5c7544e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4259b7ec1024666" /><Relationship Type="http://schemas.openxmlformats.org/officeDocument/2006/relationships/notesMaster" Target="/ppt/notesMasters/notesMaster1.xml" Id="R21563d8299ed47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5a49c92655430d" /><Relationship Type="http://schemas.openxmlformats.org/officeDocument/2006/relationships/notesMaster" Target="/ppt/notesMasters/notesMaster1.xml" Id="R0001954f15244a4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82651c7e9d8485f" /><Relationship Type="http://schemas.openxmlformats.org/officeDocument/2006/relationships/notesMaster" Target="/ppt/notesMasters/notesMaster1.xml" Id="R7c2e6e2d746e458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20042d4714d4ee1" /><Relationship Type="http://schemas.openxmlformats.org/officeDocument/2006/relationships/notesMaster" Target="/ppt/notesMasters/notesMaster1.xml" Id="R298b749794f24ae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a8f8d702dc4919" /><Relationship Type="http://schemas.openxmlformats.org/officeDocument/2006/relationships/notesMaster" Target="/ppt/notesMasters/notesMaster1.xml" Id="R01381d20654e43a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75c919beabe470f" /><Relationship Type="http://schemas.openxmlformats.org/officeDocument/2006/relationships/notesMaster" Target="/ppt/notesMasters/notesMaster1.xml" Id="Ra0695d5c561142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d1c31d11d846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95b2b594ba24bd3" /><Relationship Type="http://schemas.openxmlformats.org/officeDocument/2006/relationships/slideLayout" Target="/ppt/slideLayouts/slideLayout1.xml" Id="R532d163400dd4f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2d163400dd4f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a816e64f8c40d2" /><Relationship Type="http://schemas.openxmlformats.org/officeDocument/2006/relationships/image" Target="/ppt/media/image.png" Id="Ra161de87a5054de5" /><Relationship Type="http://schemas.openxmlformats.org/officeDocument/2006/relationships/notesSlide" Target="/ppt/notesSlides/notesSlide1.xml" Id="R1d4f0c3beafe41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ea2cd3bf2e48b6" /><Relationship Type="http://schemas.openxmlformats.org/officeDocument/2006/relationships/notesSlide" Target="/ppt/notesSlides/notesSlide2.xml" Id="R44f1a5f716b247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0c10b0956c4ce3" /><Relationship Type="http://schemas.openxmlformats.org/officeDocument/2006/relationships/notesSlide" Target="/ppt/notesSlides/notesSlide3.xml" Id="Ra0598f4d88e34c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46e78a9aaa4b37" /><Relationship Type="http://schemas.openxmlformats.org/officeDocument/2006/relationships/notesSlide" Target="/ppt/notesSlides/notesSlide4.xml" Id="Rb6b3f94069e44f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6552bd8b647b3" /><Relationship Type="http://schemas.openxmlformats.org/officeDocument/2006/relationships/notesSlide" Target="/ppt/notesSlides/notesSlide5.xml" Id="R2c3cc140961849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257a70622644e7" /><Relationship Type="http://schemas.openxmlformats.org/officeDocument/2006/relationships/notesSlide" Target="/ppt/notesSlides/notesSlide6.xml" Id="R43ebcbb9e5574e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720d0fd3c24eea" /><Relationship Type="http://schemas.openxmlformats.org/officeDocument/2006/relationships/notesSlide" Target="/ppt/notesSlides/notesSlide7.xml" Id="R4a5dae7237114c5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f651c8a074472d" /><Relationship Type="http://schemas.openxmlformats.org/officeDocument/2006/relationships/notesSlide" Target="/ppt/notesSlides/notesSlide8.xml" Id="R8ceccab04b0141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66adad0cdb48e3" /><Relationship Type="http://schemas.openxmlformats.org/officeDocument/2006/relationships/notesSlide" Target="/ppt/notesSlides/notesSlide9.xml" Id="R20b00c33cb09413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a89627773f4875" /><Relationship Type="http://schemas.openxmlformats.org/officeDocument/2006/relationships/notesSlide" Target="/ppt/notesSlides/notesSlide10.xml" Id="R1266e9b4e451440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f2e71fac84142" /><Relationship Type="http://schemas.openxmlformats.org/officeDocument/2006/relationships/notesSlide" Target="/ppt/notesSlides/notesSlide11.xml" Id="R65e77fcf93de42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CCF0A3-67FE-4ED8-91A0-E5F97129E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AC3027-0902-485E-81BD-C284D6E7A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17DF95-E7DC-4AF1-9CD8-C4FEAEBF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Example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3BB11E-2C6E-435B-B15D-7D7FD0D2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month of posts for a local coffee shop launching its spring menu.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315A95-240A-4BA1-B794-BF17E7049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3D2491-819B-4085-8319-3ADCC630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D23A1A-09C4-4E23-8472-0663E19D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CE1F2C-F4B8-4057-A7EF-2571B348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61de87a5054de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014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72F593-6D31-45A2-8B87-8A8CE778C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2E7737-77CB-4616-8E64-6C0208E82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FD0914-31D0-4B17-A90C-54B6F3898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447742-D25B-4F9A-95D5-536FA5707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9D68ED-AA81-4E25-872C-53F671D5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example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F4316F-C4C6-46A8-8E7F-D801BEF29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4D6E37-FAC2-4C50-AF3C-6219F6722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EE8355-B235-4F24-9711-13FF015A9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0FD18C-0CB1-485D-AA12-BE3A56E1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7B4C2C-7565-499D-9B8E-A43B5303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034D54-9DEF-42E8-BAAC-427697DC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01A0A2-8D3A-43F2-9E92-29B980C1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Theme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819BA2-5734-4B0D-ADF7-72BFE008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FADCE4-0705-4E04-BAC1-457183F33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71508C-991C-49B7-9E7F-8D5A117D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61C65B-C6CA-4C51-A1B3-E806821AB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Channel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726CC7-1232-46E5-ACEF-EC5C94BE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9CF58A-E021-4BD8-915E-6A77D6680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E99189-BC75-4642-9189-CC9ECE55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63C5A2-2E9F-4E53-AF9E-F83113538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&amp; Schedule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06A222-65E7-428C-9912-91E77E07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draft copy</a:t>
            </a:r>
          </a:p>
        </p:txBody>
      </p:sp>
    </p:spTree>
    <p:extLst>
      <p:ext uri="{BB962C8B-B14F-4D97-AF65-F5344CB8AC3E}">
        <p14:creationId xmlns:p14="http://schemas.microsoft.com/office/powerpoint/2010/main" val="15028644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692D3F-6D07-46C8-A4E4-BEB31ABDD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FEA7D6-FC7F-481D-9BCE-896C65899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240C69-FE67-4732-9AE8-E2F28445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23ECDA-5CE9-4CF6-A90C-8F7267202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F51F5B-C032-441B-AA59-066699A9A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weekly themes, assign channels, and keep every post on message.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985D8-5B4C-48ED-B6D3-347A0269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F36E5E-8132-499D-97F7-704D0800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816555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46A58A-B90B-43AB-8DCA-B525BBCEF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F6E14-F3FF-45D6-AB68-874791FD7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8DEF10-BB01-4CA0-8CBB-6A37F6D1D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F79899-A26E-43FD-BD10-112F3D8F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B91752-9E24-4931-AF7B-373B2A06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content calendar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E7F9F0-C4E2-454E-83B2-B88666B46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0AC900-90B1-4A9B-A0AC-F1672FE6A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A73E60-2683-4B9E-A642-690F17DF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DEF964-D36D-4236-A438-C3A630BF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example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5DEBE2-3D0C-4735-9B40-C03EE57A5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268356-1B6A-45F5-9479-F629016F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CC879F-1AF1-4EC2-A672-F185137F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D0738A-F4F5-446E-945D-EFA423C9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4A661-C4E9-4B30-B2D0-5D66F008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themes, assign channels,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D4B86B-EC86-471E-8BFD-A53ACF5BE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03776C-8256-4DB3-89F9-53493FFB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96D4A5-9881-417A-94A1-9700676E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BEAEF4-3412-404D-B61D-842AF79CD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AE6B11-86E1-4ED3-B02D-5619B6A9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Schedule final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FA6A55-5861-42ED-9868-11BD24EB6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039639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E94B8C-A477-43B6-8707-3815B874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7BEA2F-EDD7-4093-846C-4B61B35BF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491FF3-335D-40E8-B595-DA639A6E1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BFC857-5FE4-4412-B8F3-AB81FA466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EC42A-B393-4A56-977B-6F572BE7C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04C0CE-8FCA-4E21-B7AF-FE9C22053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7380E1-D327-447A-898F-4879DE17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928D07-302F-448C-B821-A4658AC3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CE08EA-9CA7-4D11-8FD0-9BEC6058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FF8F81-509A-4DB5-855B-6F4D52DB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F9406A-EAB8-44E1-9389-A4823B546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947C37-3352-475C-A40D-A32B9C3E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444CFD-F076-4144-89C8-5FE68715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BA0617-E6FB-4869-B4FC-FE64EECF0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D29B00-5BE0-4367-BC38-FBF31216C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841C85-3D6D-42B8-B75F-442F35ECC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7D4C2D-DF4C-4F10-9F13-114FD4CAA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68CEF4-7036-4D81-8263-C9A2B49B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06ED81-E43E-4CD5-B1F2-A7EECA55D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42D925-81F8-4217-869B-F65C0C4B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46330D-933D-4181-8ECF-0B13DFB5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draft copy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1331C3-2E75-454D-AFE2-DC62EA728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8D048F-DFE7-422F-AD9A-B9601DA6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CF23D9-4916-4118-A5B9-9F91F347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E33E22-52E5-49EF-8227-6AF425F6B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final posts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1A90C4-A6A4-4FDC-AAA4-CB02668F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749357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C85226-AFE4-48BC-96F8-EC598C0BB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B680AF-C519-41F0-BD07-D894CB10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5FD584-DEE2-4825-8547-F0BBD5D35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41BCE5-0656-4545-8C0E-6AC90462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97580E-0DF1-42F1-AA5E-86C6DB61A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example: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5F661F-7BA2-47EC-AAFB-09D07326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BA7816-91AF-434F-9B44-668ADEA98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7E627B-8042-466D-87B6-130E5D08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95116-596A-4E56-8F09-B53A3310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planned day by day with no clear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BC43C9-7455-4AC7-962E-EDBE9C45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4C7106-3D8C-47B0-BB85-DB6E99A6D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Promotions get repeated while other updates are missed.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546DFC-CCD8-4AB0-81BD-9E9DECFEF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7A2AC9-7CBB-4886-A917-BF1FFCFF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members are unsure who approves each post.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EE2A5A-5326-4C40-A6A5-E0631A71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D7D896-5AEB-4653-BEA3-CF2E0469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6BF7C3-8260-4EC7-81CA-2404FF13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40854E-C89A-439A-A74D-630C4F197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2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focused message and content mix.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DCFAF9-CC8D-44E3-94C5-12A567640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6553AE-6AD7-4AF2-AD41-679D1E3E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Promotions, stories, and reminders are spaced out well.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065FE0-C3DB-4D5C-A1AE-062AB7BD8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2F22E1-561A-4D94-B815-2822DB73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knows the plan, owner, and review timing.</a:t>
            </a:r>
          </a:p>
        </p:txBody>
      </p:sp>
    </p:spTree>
    <p:extLst>
      <p:ext uri="{BB962C8B-B14F-4D97-AF65-F5344CB8AC3E}">
        <p14:creationId xmlns:p14="http://schemas.microsoft.com/office/powerpoint/2010/main" val="15709617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873103-5317-4DC4-8BA5-2686AD4E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7A4C9F-3462-400A-84DB-312285CB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91379-48F6-4D01-B409-EE51795F4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9A3B67-E9D0-47C2-A8E1-1621FDA23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61CB90-3EE4-40AA-B332-F1184B53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0846D5-B01F-4DE1-AAC7-6401DB8F3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16B07D-C981-4735-85CE-A527B35BA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9875FC-113A-42FC-81DD-63BD6115E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B5C2DA-D34C-4EC5-919D-0BC27216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8C8AD0-C73F-4524-9D53-237AFAA1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to keep campaigns organized and on brand.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51BC78-EFC3-4CB9-A16D-94A39B4A3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41DC6D-E3CE-4725-AE4F-0FA09BDA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6642C8-DF7D-46C9-926C-5776828C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21E3A9-FD8A-4D47-908E-E1B26838A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D60AD5-0EA4-47B6-8635-B3563BCF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balance posts across platforms each week.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ED72F6-71D4-452F-AAAE-2CD2369B7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5A7458-6C34-46D2-B6A8-AEDF41C7B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F10C7F-4F60-4416-9C55-EE0FB152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7935DC-99F3-46A9-8B0D-2A6388F2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2A1B1E-6580-45C9-BDEB-6C6F3865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what will be promoted and when.</a:t>
            </a:r>
          </a:p>
        </p:txBody>
      </p:sp>
    </p:spTree>
    <p:extLst>
      <p:ext uri="{BB962C8B-B14F-4D97-AF65-F5344CB8AC3E}">
        <p14:creationId xmlns:p14="http://schemas.microsoft.com/office/powerpoint/2010/main" val="4231304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19C405-8066-4B97-924F-6E3701FFB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27E8F6-2126-4303-8F59-AF8D69EEC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8182F8-D56B-4B8E-B2C4-EB6883741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B3B39B-3CA5-40E3-8BA1-73827AA78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7B2C49-1843-4655-9FC0-89C19C870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EEAFEB-49DC-4AE3-A310-87E7E145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5F4161-ACD5-47A3-B99E-4A656A127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30611A-E774-4FF8-AA10-D463F37F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7E6A01-B5A9-4771-9167-6B28769C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A89811-3843-47DB-BD83-914A6A16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084676-67C5-4DDB-B413-EAA4882D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FF95FE-A416-4D88-A1F3-13AFAA22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964953-61C6-469A-8D3C-E73B7E291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9D4DE2-B331-4913-9255-A23918DE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3F7EFD-6F19-4254-803A-8CED84D1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306F5B-7605-41B3-8154-1CDDB241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CCB461-27A3-4AA4-84F2-8C81DA3E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D36B0D-AC82-434D-B4A0-CC00183D7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8E553B-BEF0-4D94-AB39-E2A00659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967FF3-596C-44F4-B340-5A0923415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15A80E-6FE3-4AD1-857F-34402C47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9DB9DA-9ED2-4807-9600-B2DD7536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73C365-3478-45FD-8E95-F21187B81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12409C-C7A1-4A16-849E-9FB243AB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3D711A-379C-4249-B1C4-DF541C13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4C8EB9-F9DF-4D8A-A971-CB6D066E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FDCFC9-6D17-4384-90D1-300743D5B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A267CA7-8809-4C71-82EC-87BE3EC9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F18D60-0C4D-422E-8CA2-EA86B714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draft copy</a:t>
            </a:r>
          </a:p>
        </p:txBody>
      </p:sp>
    </p:spTree>
    <p:extLst>
      <p:ext uri="{BB962C8B-B14F-4D97-AF65-F5344CB8AC3E}">
        <p14:creationId xmlns:p14="http://schemas.microsoft.com/office/powerpoint/2010/main" val="3855144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DE1F9E-C5E0-4886-BCE7-EFB756B90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34C7ED-0217-4E63-A4C7-DEE885BB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E1401C-DE83-4318-B22B-D8EC171A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AE230-474C-4D2D-80A6-2711D0ACE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FE9DF-DBA4-4870-8ADC-B3EC66B9B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example: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5BF1C-533F-4FC5-BB89-178F8C662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68819A-4BA6-4435-9160-C2D718FE5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DC65C2-FFD9-41B3-A046-B835F5396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2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keep spring menu posts consistent all month?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8B6EDA-F06F-4B88-8551-EE927AFA5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6B8587-4B92-40F5-AFA8-124002D9A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3980DF-DC95-4F96-BAA8-D167F169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66EEEA-D34F-437F-9050-E3EA34718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560CDB-075F-4467-B226-C02BE5744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A1B13F-FE1C-40B7-98AA-CD58F2F0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292E26-2ACD-4669-BBA4-0FE19B5CA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7ED7F2-2AD8-4BA3-B392-5AD6D03BE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22DDE9-43F7-483D-A9A8-149B3FFF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30FE89-8695-48A0-99E1-931C4817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Schedule final posts</a:t>
            </a:r>
          </a:p>
        </p:txBody>
      </p:sp>
    </p:spTree>
    <p:extLst>
      <p:ext uri="{BB962C8B-B14F-4D97-AF65-F5344CB8AC3E}">
        <p14:creationId xmlns:p14="http://schemas.microsoft.com/office/powerpoint/2010/main" val="12508839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136B8B-21F2-400E-A2CE-443B06415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03232C-5162-4684-A0EB-F7B534E5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B7C0BE-1D87-4475-9DB2-586816A5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9C20A-ACCC-450A-99EC-5D3D97268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48BAF-D29F-43D7-8358-6E77F83E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example: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78A130-C3EB-435D-8BD1-E9775A468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CC2524-A9A0-4CF9-97A1-505B7BD9B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314647-B3C7-4C38-BE17-B2D954D6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3D007E-9B93-4CCB-8A42-B38A0BDB2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1BB819-6D29-4754-B43D-BF32375FD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575F50-A1A7-4913-A5BD-8179FFAAB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7585A7-13D4-4CC4-8868-534239901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FE69F9-DF39-4806-89FC-A1DF2BB38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EE3318-EDD8-429E-9F87-2DC947AE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B5BF0-BF1F-4144-B98F-4363E81C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85FDC9-43B0-48C5-B0E0-9EA4A7DF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E66839-C7DC-45BF-8CB1-075078FA8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712E5A-E0E9-44C8-AEF4-1E0DAAED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6B4CC0-4F5E-4553-AD69-AD31A98B4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9372B3-6E4E-4FB9-8AFC-A69C8A43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DEBFB4-43E7-4332-866A-8E11DFB3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E2A01B-2DB2-4454-B635-F171AC50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DD33CB-1842-48F8-960A-3266395F6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9FD452-27DC-48A6-989E-C54ACE84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final posts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10176A-B46D-44FC-A8F7-7007226B0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184777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408CCC-6C77-4642-B045-0A4D1DE05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376E5-FC13-40B9-88BE-BF7210B8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AB21D2-B46B-41D8-80D9-1B659E1F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timely and coordinated.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29741B-85DF-4044-B532-28C7CD27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1EEF4C-32FF-4480-B432-2480EC8A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34343D-6CE4-4D12-8351-9ABB6BEEA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323F4C-F2B4-497C-9FEB-E2F0281F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571654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2026-10-01T10:43:55.6110000Z</dcterms:created>
  <dcterms:modified xsi:type="dcterms:W3CDTF">2026-10-01T10:43:55.6110000Z</dcterms:modified>
</coreProperties>
</file>