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6ddcbd42664785" /><Relationship Type="http://schemas.openxmlformats.org/officeDocument/2006/relationships/extended-properties" Target="/docProps/app.xml" Id="R58eae1385bac42ee" /><Relationship Type="http://schemas.openxmlformats.org/officeDocument/2006/relationships/officeDocument" Target="/ppt/presentation.xml" Id="R77a240ebf21040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40a9f5f4774851"/>
  </p:sldMasterIdLst>
  <p:notesMasterIdLst>
    <p:notesMasterId xmlns:r="http://schemas.openxmlformats.org/officeDocument/2006/relationships" r:id="R86324bb8877e41a4"/>
  </p:notesMasterIdLst>
  <p:sldIdLst>
    <p:sldId xmlns:r="http://schemas.openxmlformats.org/officeDocument/2006/relationships" id="256" r:id="Re6ed9fc43f1b453a"/>
    <p:sldId xmlns:r="http://schemas.openxmlformats.org/officeDocument/2006/relationships" id="257" r:id="Rb828011f5b684781"/>
    <p:sldId xmlns:r="http://schemas.openxmlformats.org/officeDocument/2006/relationships" id="258" r:id="Rec1d509482334bb8"/>
    <p:sldId xmlns:r="http://schemas.openxmlformats.org/officeDocument/2006/relationships" id="259" r:id="R7cbfdb123d444e7e"/>
    <p:sldId xmlns:r="http://schemas.openxmlformats.org/officeDocument/2006/relationships" id="260" r:id="R060d2f546d2f4026"/>
    <p:sldId xmlns:r="http://schemas.openxmlformats.org/officeDocument/2006/relationships" id="261" r:id="Rfb232021f5de456c"/>
    <p:sldId xmlns:r="http://schemas.openxmlformats.org/officeDocument/2006/relationships" id="262" r:id="Ra41110fe47e14a42"/>
    <p:sldId xmlns:r="http://schemas.openxmlformats.org/officeDocument/2006/relationships" id="263" r:id="R78d867d4315f4b60"/>
    <p:sldId xmlns:r="http://schemas.openxmlformats.org/officeDocument/2006/relationships" id="264" r:id="R7ecfdb7f0dc44a14"/>
    <p:sldId xmlns:r="http://schemas.openxmlformats.org/officeDocument/2006/relationships" id="265" r:id="R63404b8662b64bc2"/>
    <p:sldId xmlns:r="http://schemas.openxmlformats.org/officeDocument/2006/relationships" id="266" r:id="R8f80865a00bd43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d9db395a5f4660" /><Relationship Type="http://schemas.openxmlformats.org/officeDocument/2006/relationships/slideMaster" Target="/ppt/slideMasters/slideMaster1.xml" Id="R6d40a9f5f4774851" /><Relationship Type="http://schemas.openxmlformats.org/officeDocument/2006/relationships/notesMaster" Target="/ppt/notesMasters/notesMaster1.xml" Id="R86324bb8877e41a4" /><Relationship Type="http://schemas.openxmlformats.org/officeDocument/2006/relationships/presProps" Target="/ppt/presProps.xml" Id="R0823cfb883b34b97" /><Relationship Type="http://schemas.openxmlformats.org/officeDocument/2006/relationships/tableStyles" Target="/ppt/tableStyles.xml" Id="R41ca9ee4cbc542a5" /><Relationship Type="http://schemas.openxmlformats.org/officeDocument/2006/relationships/slide" Target="/ppt/slides/slide1.xml" Id="Re6ed9fc43f1b453a" /><Relationship Type="http://schemas.openxmlformats.org/officeDocument/2006/relationships/slide" Target="/ppt/slides/slide2.xml" Id="Rb828011f5b684781" /><Relationship Type="http://schemas.openxmlformats.org/officeDocument/2006/relationships/slide" Target="/ppt/slides/slide3.xml" Id="Rec1d509482334bb8" /><Relationship Type="http://schemas.openxmlformats.org/officeDocument/2006/relationships/slide" Target="/ppt/slides/slide4.xml" Id="R7cbfdb123d444e7e" /><Relationship Type="http://schemas.openxmlformats.org/officeDocument/2006/relationships/slide" Target="/ppt/slides/slide5.xml" Id="R060d2f546d2f4026" /><Relationship Type="http://schemas.openxmlformats.org/officeDocument/2006/relationships/slide" Target="/ppt/slides/slide6.xml" Id="Rfb232021f5de456c" /><Relationship Type="http://schemas.openxmlformats.org/officeDocument/2006/relationships/slide" Target="/ppt/slides/slide7.xml" Id="Ra41110fe47e14a42" /><Relationship Type="http://schemas.openxmlformats.org/officeDocument/2006/relationships/slide" Target="/ppt/slides/slide8.xml" Id="R78d867d4315f4b60" /><Relationship Type="http://schemas.openxmlformats.org/officeDocument/2006/relationships/slide" Target="/ppt/slides/slide9.xml" Id="R7ecfdb7f0dc44a14" /><Relationship Type="http://schemas.openxmlformats.org/officeDocument/2006/relationships/slide" Target="/ppt/slides/slide10.xml" Id="R63404b8662b64bc2" /><Relationship Type="http://schemas.openxmlformats.org/officeDocument/2006/relationships/slide" Target="/ppt/slides/slide11.xml" Id="R8f80865a00bd43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af246070d14c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1b615002924ac7" /><Relationship Type="http://schemas.openxmlformats.org/officeDocument/2006/relationships/notesMaster" Target="/ppt/notesMasters/notesMaster1.xml" Id="R91f5bea14bc245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794853d1534b27" /><Relationship Type="http://schemas.openxmlformats.org/officeDocument/2006/relationships/notesMaster" Target="/ppt/notesMasters/notesMaster1.xml" Id="Rc0638dbf9ad54f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4802bf1f2e499a" /><Relationship Type="http://schemas.openxmlformats.org/officeDocument/2006/relationships/notesMaster" Target="/ppt/notesMasters/notesMaster1.xml" Id="R242327f6645147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6723bb55304205" /><Relationship Type="http://schemas.openxmlformats.org/officeDocument/2006/relationships/notesMaster" Target="/ppt/notesMasters/notesMaster1.xml" Id="Rc8e53508dee741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ec50d411924334" /><Relationship Type="http://schemas.openxmlformats.org/officeDocument/2006/relationships/notesMaster" Target="/ppt/notesMasters/notesMaster1.xml" Id="R0e9a309c36cf41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38c2f169a8488c" /><Relationship Type="http://schemas.openxmlformats.org/officeDocument/2006/relationships/notesMaster" Target="/ppt/notesMasters/notesMaster1.xml" Id="R3b7c6d61c03c46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021217feb74c3e" /><Relationship Type="http://schemas.openxmlformats.org/officeDocument/2006/relationships/notesMaster" Target="/ppt/notesMasters/notesMaster1.xml" Id="R8f816e96f8c84c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a5ab18d40e49e2" /><Relationship Type="http://schemas.openxmlformats.org/officeDocument/2006/relationships/notesMaster" Target="/ppt/notesMasters/notesMaster1.xml" Id="Rc82e7b0ee8ae49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da480836fd404c" /><Relationship Type="http://schemas.openxmlformats.org/officeDocument/2006/relationships/notesMaster" Target="/ppt/notesMasters/notesMaster1.xml" Id="R7d24a59783214ff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22cbd4b96f4b6c" /><Relationship Type="http://schemas.openxmlformats.org/officeDocument/2006/relationships/notesMaster" Target="/ppt/notesMasters/notesMaster1.xml" Id="R1590aa170ca34c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8f8cadecd54835" /><Relationship Type="http://schemas.openxmlformats.org/officeDocument/2006/relationships/notesMaster" Target="/ppt/notesMasters/notesMaster1.xml" Id="R81627594685f49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1b8267adcf41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fbd1dc2e0b464c" /><Relationship Type="http://schemas.openxmlformats.org/officeDocument/2006/relationships/slideLayout" Target="/ppt/slideLayouts/slideLayout1.xml" Id="Rb5b9678ae4bc46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b9678ae4bc46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87d340f044c1f" /><Relationship Type="http://schemas.openxmlformats.org/officeDocument/2006/relationships/image" Target="/ppt/media/image.png" Id="Rf0f8f834f4764372" /><Relationship Type="http://schemas.openxmlformats.org/officeDocument/2006/relationships/notesSlide" Target="/ppt/notesSlides/notesSlide1.xml" Id="R854defefee8a4b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7a5a268394805" /><Relationship Type="http://schemas.openxmlformats.org/officeDocument/2006/relationships/notesSlide" Target="/ppt/notesSlides/notesSlide2.xml" Id="Ra909772b577245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d0084a0e84992" /><Relationship Type="http://schemas.openxmlformats.org/officeDocument/2006/relationships/notesSlide" Target="/ppt/notesSlides/notesSlide3.xml" Id="R4db8810b123440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4a3370af114a80" /><Relationship Type="http://schemas.openxmlformats.org/officeDocument/2006/relationships/notesSlide" Target="/ppt/notesSlides/notesSlide4.xml" Id="R6b1ec550314047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670a9310349f6" /><Relationship Type="http://schemas.openxmlformats.org/officeDocument/2006/relationships/notesSlide" Target="/ppt/notesSlides/notesSlide5.xml" Id="R94beeb18317942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22e35b5e74c63" /><Relationship Type="http://schemas.openxmlformats.org/officeDocument/2006/relationships/notesSlide" Target="/ppt/notesSlides/notesSlide6.xml" Id="Ra7bee4f7660a4c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02e4cdf6e4a7e" /><Relationship Type="http://schemas.openxmlformats.org/officeDocument/2006/relationships/notesSlide" Target="/ppt/notesSlides/notesSlide7.xml" Id="Rc018ed5ca00040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e6e3e3486d44e6" /><Relationship Type="http://schemas.openxmlformats.org/officeDocument/2006/relationships/notesSlide" Target="/ppt/notesSlides/notesSlide8.xml" Id="R2aef61db80a342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4b2bd91b0479d" /><Relationship Type="http://schemas.openxmlformats.org/officeDocument/2006/relationships/notesSlide" Target="/ppt/notesSlides/notesSlide9.xml" Id="R47423a477c2d4f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50613c5e147b4" /><Relationship Type="http://schemas.openxmlformats.org/officeDocument/2006/relationships/notesSlide" Target="/ppt/notesSlides/notesSlide10.xml" Id="Racb79cdda05a47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e9d90723f4712" /><Relationship Type="http://schemas.openxmlformats.org/officeDocument/2006/relationships/notesSlide" Target="/ppt/notesSlides/notesSlide11.xml" Id="Rd7795b63ab3140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D25F5-CC91-4056-A4AE-FB703C64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20D31C-1173-4510-B122-03985D42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52A7D-0A2A-4FAF-BDD1-42DE14A2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05E9D-3EB8-470C-B1A3-5F28B797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to launch seasonal treats and keep content consistent.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81090-95E2-41BA-B026-A3FFE638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81C072-A3B8-433E-A993-DDCDF3ED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D4058E-CA0F-4161-900A-43392C73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A0FD7-AEF4-4A28-B71D-C48B0FC2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8f834f47643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270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BBE781-0CA8-464B-970E-DFE21D30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22279-2A3F-44DF-B0A2-8A3D5459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C21BB-B60D-49EC-9B6B-0787D6B1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AC770-9D07-41EC-A0CE-275A54AA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32FC9-D487-4D5E-8656-D175B1D0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9D066-EB05-4AFB-96E3-26C465AD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6D676-5E76-4EE7-B5D1-1870DA6C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53296-CB07-4B9A-B082-1CBA6B76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7863CF-BA51-406B-9CE4-E5BE8E58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4DDBD5-C440-4469-AFF8-C2C754E3E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43A34-91A8-4866-9CD7-2545F21C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2356EF-46C2-4BBB-9ED2-96CE11CF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B6689-F364-455E-B029-ADDE4CB5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01C0A-9764-47D4-B9F4-6D45D91C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C4D820-7A33-4B29-B0C9-F831D375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F5E05D-A9CD-4730-8C88-AA118B68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9A682-74BB-4F13-AAAC-91ABAAB4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3927E2-19B0-4C2A-A8BA-6E2A4CBE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9F49FF-BE37-40BB-8C57-E80EBA3D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E48774-37A2-4852-AFE9-595ACAC6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D391F2-268E-4BF2-A511-9FF67CD5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11250210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C959AA-901E-4A31-B3FA-46EAF7A0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CCE81-E073-40E8-9D61-8FC13DD5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E05D41-30F4-41E3-944B-F6C91813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31341-49C5-4509-9A2E-897ECD69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AAA23-D052-45B4-9472-6BE8E31D8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posts around product launches and community moments.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4840DE-1171-4E44-A845-A6AC83A2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D8FE7-25D4-4918-B1A8-DB3A1435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988137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0D023E-B167-4E76-881D-2B1C0E77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47CCF-A58D-413D-A7D4-3EC777D2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E699B4-40B8-4273-8FBA-C9410EB9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5E625-D81C-4AB6-84AA-7AE7507F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1DE02-F5D6-4664-B1D6-0F9A7B37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calendar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E92EC-AD04-4623-AD84-00D112BE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490D56-2DB6-44AA-8DE9-2B6A4BF9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031E9A-0252-4392-8284-0E4ABFCE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31ED03-634B-4C4A-ACE8-8800ADAB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4A0C4-43DD-4EFF-A7CE-88C244B6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9E0C56-CB18-4CFB-ADA5-A1F00C5A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34402E-24FF-41CF-9F21-41D23C9F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8759D9-EC61-44F5-BFCD-A52A464A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1603DC-9A0E-40CF-9E64-53F481A2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 around product launches…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09C8F-A071-4CCB-B741-6EFDDF20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1BF0E-A4B9-4FAA-B1C7-6FB79E2B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5BBAE7-29E0-4F2C-8534-D9E3AB23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A3A9A9-53FE-4FB0-A442-25036BF2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A1257D-5ACC-4E9D-8644-72516AA9F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5F4CC6-BEC6-4A0C-A30D-39C04F96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243600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CC358C-9B92-4584-877C-30E95FDE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F6B666-7E77-47E5-824B-F5CE3EC3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1D403-85AF-495B-865E-E3BA7469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5EE51-1A27-4F10-B672-50C2BEBA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A91005-D74F-46D1-A966-2BCE56FE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584BDC-AE88-4961-87B4-50BD70D1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09B48-99E5-4ADE-B1D8-3932E068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147D7-140E-4A05-A396-5CAC8827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605BB-72FD-4410-B6C6-6ACBFA5F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128BC9-85ED-4B3A-A309-D0961239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9FDB1E-B1C3-42F1-82BF-921B7B45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446DC4-0D0E-41D8-9FB7-A4846DB5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80071-3104-449E-A140-E11FBF61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168B97-1771-4EF5-92A7-F00CC9D4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0B5941-8B90-4247-9677-5FE52FFF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8909C-882A-480D-B052-00DDF790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0D4757-DE28-49D0-9906-E00190A3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DB49E1-0B56-4D59-B2E1-F843F62F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378573-73C8-4AF0-B031-FFB82959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3CBABB-A018-4804-833E-6E43F25D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0DD1E-B5F2-4B00-960F-F50EC929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8373D3-8611-47FE-A98C-06059B05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825D8B-0C51-41A2-9163-2513F2563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ACE4D8-173F-4AAC-95D3-423FC57F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0CC517-26E2-404D-85F8-8015A975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A9B297-A466-4C80-969C-24A7CC10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79075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B299AF-83B1-46F8-82C2-FAABD133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40ABC-CDF3-4618-9A8C-B7FB7521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82C1C-31EB-4D19-B1AA-CB134113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1A754-2DAC-417A-9A0D-A0E56E6B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C8D33-3E19-4CC6-A266-C38C6C6E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85AE2-B263-4B35-B8A2-AFE782C8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72CE9-60DD-429F-8843-B0E234A4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D1A3DC-321E-47C3-8DE6-14F8584C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C6F278-2FE3-4C50-A13E-46355F90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891D10-9255-4F2C-BECF-D699B31F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77CD16-74ED-44DE-B08A-0CC138D4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Promotions overlap and feel rushed.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09D85-B577-43F7-855E-B08B6537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C5F096-A255-4CB8-959D-3C6EF83F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misses key seasonal moments.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AB8AD-364F-4408-83D6-F7A3AE6B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F0562-1DDB-4967-A8DF-656B348C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EC18B-3D47-424C-BF97-B942BD308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A2B180-A440-4CB7-AF77-545E7B00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51CEB5-355B-4BB2-B810-CA9C641D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2E515A-C356-495A-840C-265A5885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posts and reminders stay organized.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ADBA3-3EC5-41DF-BC4B-BD813437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4A3367-13BD-4B52-BE2C-CBE9AD26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shared calendar.</a:t>
            </a:r>
          </a:p>
        </p:txBody>
      </p:sp>
    </p:spTree>
    <p:extLst>
      <p:ext uri="{BB962C8B-B14F-4D97-AF65-F5344CB8AC3E}">
        <p14:creationId xmlns:p14="http://schemas.microsoft.com/office/powerpoint/2010/main" val="7109747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DF5471-F6F7-4522-B7C1-2E352716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CC0F0A-8A52-4B33-93D2-C975274A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09411-5198-4C2A-95C7-8E97FD0E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FAF30-A8D5-4B0C-AAE6-518D4332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07B9A8-FC12-4D30-91DF-04A30E1E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70804-4B1D-462A-9728-12A96500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74804-C497-4F90-9A1C-A51C8F97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8E086-9D97-4252-8257-C9DBFF3A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0175D-802E-40D8-BA2F-1DDF2262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97331-6C6C-4D4E-B33F-76F230C3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promoting new items without scrambling each week.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BE346C-2B2E-4CAD-9630-E553A5CE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E04606-C1F1-424D-95BF-72D3D5EA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1A6077-218E-4B5D-85A1-232A40A0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0CAB5-8287-488F-B0BF-6A1B3A7C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BE9C0-F61D-4253-AB89-65B8BCC9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themes, dates, and assets to keep posts on 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3BF557-14A1-409D-B1FC-F9F60CC7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394AA8-7A22-4EC5-AE40-2BDEB872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F515F8-1E91-4791-B0AA-9469B28E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C5B22-785A-498E-8514-B30C56F3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98AAD8-8904-43E7-8C93-D8950850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view of what goes live and when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63395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D9D830-B7EA-4741-B14D-C50AFA46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280DB-AF66-43F7-905B-D10C16CC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D7BDA9-E947-4094-85D7-E8272E97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B7315-5F1D-4FA5-AA2C-B392F00C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3A40A-13AA-4706-BC85-9F1A048A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2EF88-E93F-49A3-854A-09355453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5E959-77DE-4B9C-9879-2184DA2A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6800F-A8C6-413B-8133-1398462A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D4171-8D37-4876-9917-4C8AD919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85AC25-D2F3-4989-BA1E-50AECB56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3081E-A4F6-4080-B3D9-B56CF5AA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49A137-5C4D-49B2-8718-BC9B7A6E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91A46-F8D7-4305-925F-915E93A1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8856E4-58F5-4E6A-BA39-D0F27A41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CDB73-AFFB-4531-BED3-85F8BA6A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BFD66-21B2-4976-A028-D3A1A21B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8A6A4-A7FE-45E3-AE5D-BCF240FC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6D628E-4C3C-4AD8-9552-654575A4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F7CB1C-C3FD-4893-8072-AF84C953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09F190-0403-48E5-B5C2-227C082D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2614DB-42E6-42E5-900B-DBE80166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13B40A-F3D9-43CC-AE10-99DDBEFB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F272B3-B38F-44C7-AB8B-ADB8F102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41BE10-BD29-4B66-8BA7-63AFA7CE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5B45BC-EF69-400E-87D3-A167A384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90AA7A-6FA5-4861-8CC4-07D0A768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B71635-64AC-4577-90EA-BEE561C7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6DCC19-B0B1-46C5-89EC-53E9E19A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07CB57-CF2B-4FE2-9DE0-30DC6455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7591713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5A1CE-F178-49A9-9E06-7B9A1AE8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1992F-9C5F-4EDB-8249-A2AAFF54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F475C8-3BE4-4C64-A6AE-F54A1947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03005-49E0-4B9E-A184-A627AF60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DD6885-4C7C-41F0-958F-EFAFA15E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19B2AB-0F25-40F7-8E87-5CDDD776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0A697-DDE0-44CF-882E-CC6E97DE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FE7685-FAD6-4512-8746-64DE029C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product launches and holidays into a clear monthly posting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95D19-2D7E-4512-B551-493FDBD9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6B6C7B-5978-49C2-9C99-FCDA04BB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B0D74D-73ED-4A0F-B8DB-B0924062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465D1-7995-4E62-B820-CE4D36FD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04D93-C2A0-4DED-81F4-F4337464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8A884C-92E8-4D95-A563-FFD0208A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3FB85-9281-4D8A-9F9E-CE21E44B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D7BFD-9F96-4E36-9DE4-3F6637EA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343B1-3EC5-4CDC-9AFF-CCECF104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8596B-5D6F-472F-B47E-781689E5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2356680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44A445-FCB7-4640-A9A7-7A59699F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A77E2-5AF6-4AC5-AE41-98E3C4C5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9F6B0C-A4A5-4673-A2E3-FBC3D661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7B1E7-7285-4AA5-A8F5-259E61BA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33442-2B3B-4BC2-B99E-7E9A7739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A3E46-74F6-4587-BBD1-1E6A4990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B96479-F475-4FDC-BCD3-2C83EF10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1C0F6-84C4-4782-BD02-CFAD295D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CCCE0-B7D7-4F4C-8D35-F342AC2B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152032-8FDF-4440-97E0-9AFA3BFB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F60BE4-E369-4612-8212-32699AE7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3AE8A-0BB8-4B22-B575-E2B29DBA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C8B34A-EEF5-4F33-BB3B-EE37C6850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C3D0BE-80EB-4711-AAD9-3D5E088B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15B16-CEB9-49F5-B964-EB704581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76B01-CC11-4F10-AF19-59791594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EB20F-9F86-46C6-B0DD-5A6B9244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2A4EE-97DF-4409-A403-3CC32272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159CB6-1187-4C08-8BB8-A4177966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04952A-F267-4602-A261-93726C4F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954C73-D218-4808-9B83-3227D379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ADBE9B-E950-44A9-867E-ED4EFF70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9058C8-49A4-4286-84F3-4F274639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2A7A41-13F3-4D0B-AD2D-01FDB19E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466984-300D-4758-A4DF-57631970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538102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43D2E-D1EA-49D7-94FA-BC0ED419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A2F237-CBCA-42EC-8B48-543182A1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F57DA-3319-40BE-A46A-0605F36D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steady posting rhythm.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7772E-4B44-4F0D-BA53-CE15C827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EDFB5-A32A-4DA3-9DEB-67D2BF2A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4321F-650A-4276-ADA4-E30F8AED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7ACB1-DC99-4874-91BB-40491B5D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17475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2026-10-01T08:53:22.7870000Z</dcterms:created>
  <dcterms:modified xsi:type="dcterms:W3CDTF">2026-10-01T08:53:22.7870000Z</dcterms:modified>
</coreProperties>
</file>