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57a31d1da1f48a0" /><Relationship Type="http://schemas.openxmlformats.org/officeDocument/2006/relationships/extended-properties" Target="/docProps/app.xml" Id="R15f7e88f47774b10" /><Relationship Type="http://schemas.openxmlformats.org/officeDocument/2006/relationships/officeDocument" Target="/ppt/presentation.xml" Id="Ra5547a7724f74df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1bcf7b8a950474d"/>
  </p:sldMasterIdLst>
  <p:notesMasterIdLst>
    <p:notesMasterId xmlns:r="http://schemas.openxmlformats.org/officeDocument/2006/relationships" r:id="R5346f569d9184475"/>
  </p:notesMasterIdLst>
  <p:sldIdLst>
    <p:sldId xmlns:r="http://schemas.openxmlformats.org/officeDocument/2006/relationships" id="256" r:id="Rc19ebceabccd4dc0"/>
    <p:sldId xmlns:r="http://schemas.openxmlformats.org/officeDocument/2006/relationships" id="257" r:id="R42a21b70461a455b"/>
    <p:sldId xmlns:r="http://schemas.openxmlformats.org/officeDocument/2006/relationships" id="258" r:id="R59b5964d18d54e0e"/>
    <p:sldId xmlns:r="http://schemas.openxmlformats.org/officeDocument/2006/relationships" id="259" r:id="R261b997059c6413f"/>
    <p:sldId xmlns:r="http://schemas.openxmlformats.org/officeDocument/2006/relationships" id="260" r:id="Ra32ab0d6725e4ff5"/>
    <p:sldId xmlns:r="http://schemas.openxmlformats.org/officeDocument/2006/relationships" id="261" r:id="R5fbccf7ba4674549"/>
    <p:sldId xmlns:r="http://schemas.openxmlformats.org/officeDocument/2006/relationships" id="262" r:id="Ra61459fcaad341d6"/>
    <p:sldId xmlns:r="http://schemas.openxmlformats.org/officeDocument/2006/relationships" id="263" r:id="R37b7a7a760424c69"/>
    <p:sldId xmlns:r="http://schemas.openxmlformats.org/officeDocument/2006/relationships" id="264" r:id="R613c4f2047894966"/>
    <p:sldId xmlns:r="http://schemas.openxmlformats.org/officeDocument/2006/relationships" id="265" r:id="Rfefe382b235d42a3"/>
    <p:sldId xmlns:r="http://schemas.openxmlformats.org/officeDocument/2006/relationships" id="266" r:id="R68b0c12f8290422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cc4aaf8b57d4327" /><Relationship Type="http://schemas.openxmlformats.org/officeDocument/2006/relationships/slideMaster" Target="/ppt/slideMasters/slideMaster1.xml" Id="R71bcf7b8a950474d" /><Relationship Type="http://schemas.openxmlformats.org/officeDocument/2006/relationships/notesMaster" Target="/ppt/notesMasters/notesMaster1.xml" Id="R5346f569d9184475" /><Relationship Type="http://schemas.openxmlformats.org/officeDocument/2006/relationships/presProps" Target="/ppt/presProps.xml" Id="Rfed5e92509db40ec" /><Relationship Type="http://schemas.openxmlformats.org/officeDocument/2006/relationships/tableStyles" Target="/ppt/tableStyles.xml" Id="R72dfedc003af4697" /><Relationship Type="http://schemas.openxmlformats.org/officeDocument/2006/relationships/slide" Target="/ppt/slides/slide1.xml" Id="Rc19ebceabccd4dc0" /><Relationship Type="http://schemas.openxmlformats.org/officeDocument/2006/relationships/slide" Target="/ppt/slides/slide2.xml" Id="R42a21b70461a455b" /><Relationship Type="http://schemas.openxmlformats.org/officeDocument/2006/relationships/slide" Target="/ppt/slides/slide3.xml" Id="R59b5964d18d54e0e" /><Relationship Type="http://schemas.openxmlformats.org/officeDocument/2006/relationships/slide" Target="/ppt/slides/slide4.xml" Id="R261b997059c6413f" /><Relationship Type="http://schemas.openxmlformats.org/officeDocument/2006/relationships/slide" Target="/ppt/slides/slide5.xml" Id="Ra32ab0d6725e4ff5" /><Relationship Type="http://schemas.openxmlformats.org/officeDocument/2006/relationships/slide" Target="/ppt/slides/slide6.xml" Id="R5fbccf7ba4674549" /><Relationship Type="http://schemas.openxmlformats.org/officeDocument/2006/relationships/slide" Target="/ppt/slides/slide7.xml" Id="Ra61459fcaad341d6" /><Relationship Type="http://schemas.openxmlformats.org/officeDocument/2006/relationships/slide" Target="/ppt/slides/slide8.xml" Id="R37b7a7a760424c69" /><Relationship Type="http://schemas.openxmlformats.org/officeDocument/2006/relationships/slide" Target="/ppt/slides/slide9.xml" Id="R613c4f2047894966" /><Relationship Type="http://schemas.openxmlformats.org/officeDocument/2006/relationships/slide" Target="/ppt/slides/slide10.xml" Id="Rfefe382b235d42a3" /><Relationship Type="http://schemas.openxmlformats.org/officeDocument/2006/relationships/slide" Target="/ppt/slides/slide11.xml" Id="R68b0c12f829042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2f67d3c0a644ce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1c42cdf8ef24ac7" /><Relationship Type="http://schemas.openxmlformats.org/officeDocument/2006/relationships/notesMaster" Target="/ppt/notesMasters/notesMaster1.xml" Id="Rfb937b509aa545d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d6332c3b91745f8" /><Relationship Type="http://schemas.openxmlformats.org/officeDocument/2006/relationships/notesMaster" Target="/ppt/notesMasters/notesMaster1.xml" Id="R34085789370142f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426972b03304c04" /><Relationship Type="http://schemas.openxmlformats.org/officeDocument/2006/relationships/notesMaster" Target="/ppt/notesMasters/notesMaster1.xml" Id="R2e466a4ace67487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a7826abe3e3406c" /><Relationship Type="http://schemas.openxmlformats.org/officeDocument/2006/relationships/notesMaster" Target="/ppt/notesMasters/notesMaster1.xml" Id="R8f6d6a9416e8440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7cb154d786446f" /><Relationship Type="http://schemas.openxmlformats.org/officeDocument/2006/relationships/notesMaster" Target="/ppt/notesMasters/notesMaster1.xml" Id="R4ccb6792fe7a416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cacc8c1d2574991" /><Relationship Type="http://schemas.openxmlformats.org/officeDocument/2006/relationships/notesMaster" Target="/ppt/notesMasters/notesMaster1.xml" Id="R52f924c55cf242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befc05171ef41ce" /><Relationship Type="http://schemas.openxmlformats.org/officeDocument/2006/relationships/notesMaster" Target="/ppt/notesMasters/notesMaster1.xml" Id="R8f6e8fee4c634ad8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f16bfefb62441de" /><Relationship Type="http://schemas.openxmlformats.org/officeDocument/2006/relationships/notesMaster" Target="/ppt/notesMasters/notesMaster1.xml" Id="R6ae47b8183eb4a2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a1d81ae6d5b4245" /><Relationship Type="http://schemas.openxmlformats.org/officeDocument/2006/relationships/notesMaster" Target="/ppt/notesMasters/notesMaster1.xml" Id="Raf4417ab5eca4fb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fb1648cee06e46b8" /><Relationship Type="http://schemas.openxmlformats.org/officeDocument/2006/relationships/notesMaster" Target="/ppt/notesMasters/notesMaster1.xml" Id="R981bbf583fa4440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e842ad6f08e4fa4" /><Relationship Type="http://schemas.openxmlformats.org/officeDocument/2006/relationships/notesMaster" Target="/ppt/notesMasters/notesMaster1.xml" Id="R266f16786ad343f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b24380b7444b6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53f11504bd44b08" /><Relationship Type="http://schemas.openxmlformats.org/officeDocument/2006/relationships/slideLayout" Target="/ppt/slideLayouts/slideLayout1.xml" Id="R147f8b59852748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47f8b59852748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17c5846f9d434e" /><Relationship Type="http://schemas.openxmlformats.org/officeDocument/2006/relationships/image" Target="/ppt/media/image.png" Id="R11ca536559f84a37" /><Relationship Type="http://schemas.openxmlformats.org/officeDocument/2006/relationships/notesSlide" Target="/ppt/notesSlides/notesSlide1.xml" Id="R850d91aa8bf0473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6073dead0f4356" /><Relationship Type="http://schemas.openxmlformats.org/officeDocument/2006/relationships/notesSlide" Target="/ppt/notesSlides/notesSlide2.xml" Id="Raca1cd1870ad4af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c6e7c7525d4b97" /><Relationship Type="http://schemas.openxmlformats.org/officeDocument/2006/relationships/notesSlide" Target="/ppt/notesSlides/notesSlide3.xml" Id="R9f212b75a466420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4358eca225c4304" /><Relationship Type="http://schemas.openxmlformats.org/officeDocument/2006/relationships/notesSlide" Target="/ppt/notesSlides/notesSlide4.xml" Id="Rfff85b4375d242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deed6303864fe4" /><Relationship Type="http://schemas.openxmlformats.org/officeDocument/2006/relationships/notesSlide" Target="/ppt/notesSlides/notesSlide5.xml" Id="Ra4c385b6a6834a2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f96a25146f47d5" /><Relationship Type="http://schemas.openxmlformats.org/officeDocument/2006/relationships/notesSlide" Target="/ppt/notesSlides/notesSlide6.xml" Id="R758cbf32223e43a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9cadf6ac454457" /><Relationship Type="http://schemas.openxmlformats.org/officeDocument/2006/relationships/notesSlide" Target="/ppt/notesSlides/notesSlide7.xml" Id="R711e87d98a5241d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ed0064a7d448d9" /><Relationship Type="http://schemas.openxmlformats.org/officeDocument/2006/relationships/notesSlide" Target="/ppt/notesSlides/notesSlide8.xml" Id="R4de52aa3ddd14d5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713726ac924019" /><Relationship Type="http://schemas.openxmlformats.org/officeDocument/2006/relationships/notesSlide" Target="/ppt/notesSlides/notesSlide9.xml" Id="Rbcb7bb8ec14440b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171cb3311e43c0" /><Relationship Type="http://schemas.openxmlformats.org/officeDocument/2006/relationships/notesSlide" Target="/ppt/notesSlides/notesSlide10.xml" Id="R5c613e9610574d2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bb2178aa954aa9" /><Relationship Type="http://schemas.openxmlformats.org/officeDocument/2006/relationships/notesSlide" Target="/ppt/notesSlides/notesSlide11.xml" Id="R39b15165915441a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DFDF15-F303-424B-B59D-6D7362CEE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CEF326D-9CC9-4980-928A-D360B291E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D66202-3BCF-4222-8C88-547FFCC0D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Excel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4CD72D-259F-4AD3-98DA-50D70721A9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month of posts for a local bakery launching seasonal treats.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773D78-2732-4C49-9A5E-E24F1992E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4843F7-16B3-4025-BD2C-F7696B39F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82BA41-DA79-408D-B65D-F2E97F034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4C3D05-4FF3-4309-9F2D-885ED1FA1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ELECTRIC CORAL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ca536559f84a37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325776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2FB9AB2-F392-45E8-B60B-9D60DABDB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CE606D-F54F-40E7-8217-3E2F235B8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BDE2CE-99DB-4DCE-A81D-7BCBFA629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FF69259-1176-4F38-B075-480CE16D9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186276-A173-4ADB-B423-0E1340124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excel template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DFD958-D3ED-49B1-BA01-B716DB1A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B491D2-C30B-4EA2-B5F6-23F862DE2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10F7F9-27EC-4ABB-9C73-3345FE880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Monthly Overview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580549-E8CB-4FB1-B1D3-93CBD7FB9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27CA255-084D-4727-AA1A-CD8B6D214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CE60AD-4BEB-444C-BDF5-8BC07DA878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B6A65E-E26D-4BF0-B134-4C2D2FA5E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4CB4F1-96D4-4D26-805F-1EF4C5916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7AE8FB-2450-4137-8EF1-25495713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E003058-763B-49BC-AB9A-1AE01B2EB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6E042B-B37C-4F65-9ADA-48BE77368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 Schedule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6FFC67-2357-43D4-B6B8-07DE47FAC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FB3011-1D1C-47CD-84B6-6CB653ED1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333F97-4564-4931-AC66-876BF14E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9C3D3C7-7E46-4620-970F-4F6AB131B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E66B789-EC93-49BE-A77A-7ADE909B2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publish dates</a:t>
            </a:r>
          </a:p>
        </p:txBody>
      </p:sp>
    </p:spTree>
    <p:extLst>
      <p:ext uri="{BB962C8B-B14F-4D97-AF65-F5344CB8AC3E}">
        <p14:creationId xmlns:p14="http://schemas.microsoft.com/office/powerpoint/2010/main" val="9351939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5C5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990CCE-0519-472D-AB62-D7AD56EB3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5004A2-A98B-4C9B-AC77-2F94CDB6E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332D721-3691-4BD3-A93C-1A7CE056C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C4CE9D-215D-4411-880F-9A32F259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6A3942-3EB0-4085-BB92-E25DDA36D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Plan weekly content around product drops, events, and promos.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94A8E2-8DC9-4BC2-A646-8589D750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65985B2-C0D1-400D-BB97-2B2A577D2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5963899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578BAF-30C5-47F8-B9B6-77328C293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588F7-FC30-45E3-B9BF-28D626676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0E66D3-F37D-4957-8C69-64F8A993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CBEFEEB-F987-4940-A7D9-EE02A98E6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4335E4-44FB-41B1-9033-5D516E767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lenses on content calendar excel template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C5ED54-B757-4BF7-A66B-A3517940F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5623B54-E54C-4884-B8CB-E9B81998D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E062FB-9117-4652-8906-96E722ED3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755A50-7192-4D3E-A692-862DA272B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excel template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948447-AB41-41A0-812F-C376C4CC2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F9B963-D501-4B10-82CF-0EA3BD825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D1923B-3A32-4DEC-A9AA-7498921E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B7FBCEE-F581-4B11-91E4-F09BB3C52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D9B3EA-CA6B-4F12-9882-D5B8322F1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weekly content around product drops,…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C67096-2D14-4E58-92EE-C686BADF8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F4A955-6498-4D01-B70E-AEFE1BE76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E4DE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C8A94E-474F-4AAE-A6E2-E657F92923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46B38B-5B16-422D-88A3-AE4A4A377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08478A-8FD5-403F-B92D-B2C415E9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Marketing: Review and adjust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A0E5D0-ECE7-430E-9564-0C02EA96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49552055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5AE5A9D-62C0-4E40-ADA6-464DD5AF5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E26B48-CABF-4B47-B8D8-AC9B2E9A6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C43283-B13A-433D-8903-D17C0D4D8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C757AA-0D6C-42C4-A689-1D01BDEA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2C97F2-BFC2-47A3-82DE-27DD310F3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C794DF-7034-468C-A4E9-35EB4109D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6FF0BD-5031-4261-85EF-E409EAD27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90E4950-BDEB-4B36-928E-DF47C880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4EB260-DADB-4B80-9609-A4EB42875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D8F729-4BD1-4DDF-AF3B-6B1A56AF4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034663-33A2-4C60-9D0E-C169D5D515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5B6B21-85EE-4E36-9980-43D1A23FF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C488BD-977A-4488-AAAA-005E6D3F7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E03FA34-BB80-4FC9-A062-8E1C82084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7B1E200-A9AA-4643-B68E-9D0A099C7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ED319A-1CA0-4B75-B815-1083277FB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1EF362-27C9-42E8-B752-0D81C2BFB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4D3BC2E-7B57-4C86-93D4-D6550626A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5A1472-11EC-4BD5-BEAA-D2EF96C0B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BF5222-BF89-4A48-BACE-63A89FD2E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416417-07DC-458B-A1A8-C3E15F3D4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publish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4F7CBF-9DD6-4910-9438-2F5AC8654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82E81B8-2D43-4923-AA3E-609B4A994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BBDB453-6D6E-4E83-846D-351C0104B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37CEDA2-8E2D-4FFA-AC5D-E97ED4E87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E11D42A-6BA0-4460-B392-D9ABB2602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69652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2FD48FD-0A1E-4DC7-B49C-D773A47E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F1B4D7-8FFC-45F4-B249-F720DCB95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128796-AA17-4434-8550-C885A1F9A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5A66258-4255-4F8B-B91B-69C52DC22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390D56-1EB1-4A56-92C3-FDE3541D45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excel template: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313C99-B896-4B18-A80C-272C833A3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912FDD-9E70-4909-AB4C-AFCC9578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3778C7-FA3A-4022-AF3E-8A57EF350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F05071-2112-4516-9013-8D2511104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38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Posts are planned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4DE95D0-48BC-4810-A997-4F941E798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81ADDE-A981-4C91-8B4B-5C23BEC4C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2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Launch dates slip when approvals are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A050ACC-B3DC-4B6E-900B-7CA1F679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B7F2AF-3288-4773-8D1C-189D01ABD2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15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Weekly content feels rushed and repetitive.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BA8CE2-DC6E-4B2B-95C3-1F090B52AD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60AAE8-1A78-4A3C-A274-F4B1EA7F3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16F307-F69A-461A-AED7-779EC3BDA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F396258-AB43-43C5-AB97-DD7C01CB1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12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purpose.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41AFE0-9529-4DF0-8E32-929647D42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A7C381-5F72-42FD-9372-5AA7F9ED9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Deadlines and owners are easy to follow.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030564E-2F48-49F9-B4D7-75EA8E191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74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DFE3D0-CA96-4D83-A4E2-D3B8A3C311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10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update plans without confusion.</a:t>
            </a:r>
          </a:p>
        </p:txBody>
      </p:sp>
    </p:spTree>
    <p:extLst>
      <p:ext uri="{BB962C8B-B14F-4D97-AF65-F5344CB8AC3E}">
        <p14:creationId xmlns:p14="http://schemas.microsoft.com/office/powerpoint/2010/main" val="77508400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028D1B9-4102-4D89-8284-86687446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1E65D1-F6AB-438E-8438-07A522565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2EDC05E-16E3-44E4-A49E-CF16213EF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367F54-98B7-4A0C-BC64-5977580B8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BFEC70-36CE-4839-8CFA-C9CC100E01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DB8AB4-0609-4698-9834-BDA3639DC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80C14BF-D52C-4EB2-B495-7F58ADEBE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47CA10-BBF9-41FC-B641-43507C5BA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7AC9FC8-96A8-44CA-AE96-98D5E0AEA1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MARKETING LEAD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AE8D4B-0D8A-4B53-BD0E-10E8A0F1E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posting plan that keeps launches, promos, and events aligned.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FA7CCD-64C6-4DB7-842D-B58184FF6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1CF3CC-2658-44C8-9C7C-2AFAC721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E2E0B4A-1EF0-4E02-B7FF-35A5BF950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01E0DB-F671-4356-965E-3E18DC3C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COORDINATOR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4B78B5-8BC6-4C4B-8794-3B0FF79FF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an easy way to track deadlines, captions, and asset status in one place.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DD72C79-0D59-4F66-9DB4-B36912EEF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AA45C83-5657-4ACB-84DD-F17E09476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F012779-09F9-4579-B035-EE2F6E314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7B4E08-DEF8-448B-AFE6-BEF5D04D8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SMALL BUSINESS OWNER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8E346C2-C780-4220-ACC9-1C360F4AB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view of what will be shared each week without extra back-and-forth.</a:t>
            </a:r>
          </a:p>
        </p:txBody>
      </p:sp>
    </p:spTree>
    <p:extLst>
      <p:ext uri="{BB962C8B-B14F-4D97-AF65-F5344CB8AC3E}">
        <p14:creationId xmlns:p14="http://schemas.microsoft.com/office/powerpoint/2010/main" val="187903450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45E9375-CE96-4638-A846-8628CCE0F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5329F8-4EC1-430D-B3C3-B7C4694E1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38740A-86B4-47B5-B638-3503D1CBD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AD4248-5379-4239-A84A-6C2C61FA4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781599E-4107-4433-87ED-C8FCE34396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CB562A-FF3B-4835-8AB9-E3B61ECB1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F9B09F-46E2-4E39-AD88-089AEFC7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E7EC86-C71F-4CF1-9347-44C08248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83F2E4-7840-4CCE-9E8D-929F9FE88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0C500F-8174-46FD-9E38-24040AED2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1A35C51-810C-4D44-8EE6-D5CBB1519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ACF06D-4CF9-47A7-900B-860508332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4F8905-9001-4948-BBC8-D6C981174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6EC30CE-F4E9-493A-A042-3E267B423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C27E10-A339-427E-8167-5CD76900D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B722E8-1631-4384-A034-6A64349F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CB4685-6714-4237-ABD5-4D514899D0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A443018-2498-417E-924F-D84A14882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C21E568-3D63-4471-86CC-F0BA3C55A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562F78E-F39F-4322-88F3-F01ABD992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02B0F7-E230-4273-8115-01633AEC3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B34E4A-538D-4CCC-899D-8BD9C4806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A739FC-8EC3-48D7-9F26-4B2A0E3DD0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39C43EE-CDF4-428A-875B-E0522BF5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E4DE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3B05E3E-EAD3-4571-AE5E-8D4B59345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C787C1E-486A-4C8B-BA9E-E705C53C3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F0D7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776F8D9-3588-4FFE-B2CA-230867E56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90EA4CA-ADE4-4F4D-AA92-2693267314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8D47434-5E38-4148-8E45-5337F3237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Set publish dates</a:t>
            </a:r>
          </a:p>
        </p:txBody>
      </p:sp>
    </p:spTree>
    <p:extLst>
      <p:ext uri="{BB962C8B-B14F-4D97-AF65-F5344CB8AC3E}">
        <p14:creationId xmlns:p14="http://schemas.microsoft.com/office/powerpoint/2010/main" val="71772693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8F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46CD51-D077-4624-AF17-991DD7C3F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D4DFE1-E89E-4ABE-ACE5-30B616C6E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BD451F-AE80-413F-9132-4B99E5CA3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F17B0B-EBFB-43C3-9611-E20342AE2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DAABDB-F6A7-4D27-B5EE-A71E3D7A3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excel template: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83A361-F630-4A7F-A537-E330ACD44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0172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44FFF3-A039-404B-B185-CC358C2D5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53FBEB-C299-4E58-8CA6-6D7EA9180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bakery keep its monthly posts organized around new menu launches?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9B60D23-7B40-45BB-943B-BA1648969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798EA75-F364-49FA-99D0-8377E18AC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D8C794-B1DA-4659-B618-20D9C30DB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6E08F8-E5D2-4EBF-A63D-07CD09942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5254D6-C097-4015-9AC5-252EE4B7C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7AC08C-9B01-4891-8705-69CE6F2F40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D3D205-9927-4389-82D0-D4123F33F3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E1B925-98F6-493D-8DBF-436773F7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5F3772-B0E9-4CC5-8E30-203A2689F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09C131-F446-4A50-A13D-09FADEB83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</p:spTree>
    <p:extLst>
      <p:ext uri="{BB962C8B-B14F-4D97-AF65-F5344CB8AC3E}">
        <p14:creationId xmlns:p14="http://schemas.microsoft.com/office/powerpoint/2010/main" val="7099532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6E9D566-5182-444F-98EF-BC8C8CD36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3DAD9D-A31B-4EEF-968D-415012860A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66817B-EDAC-4FC6-A563-0A018D8B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0CDB0C-B486-4BFE-A3B5-FD275F5D93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F4847F-FE8D-4129-A8A1-DF6895DAF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content calendar excel template: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3F664F-F6FD-435F-ACA2-A91D11A1A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F333D2-369C-4EB1-AC57-167BD8192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662B37-CFF5-44F8-AC68-673A89F0E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F4C419-9CF3-4707-BA73-A0B5E6EE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List campaign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E1BB72-C8EE-407F-8DF5-CBAF69C76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D3A728-ED67-49E1-B00F-E9DFBA8B2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D2E591-560B-4B0F-BDB0-6B65AB0C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15132A-07BA-4DF4-91C7-ACEBFED55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7F84CD-12DC-449E-8604-2EDBD591A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Map weekly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9C931C-E48F-4B0F-9795-42A399E37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9B9043-32B4-4BEA-81F2-21081238A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8F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883F3C-BD8D-44AC-A8C3-0987F88700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5C5C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E161E3-317D-483D-BC9C-1B209AE84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8B8D26B-992B-4C6C-9099-20713F9B1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Assign post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1CBFF09-843C-432F-BCC4-536DF487C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1969FA-DF12-41AB-A852-5CA9DB249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55271A0-37AC-4AA5-A3E7-52A836953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B29165C-9ED6-4F67-9B12-E8EB8E809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087CDAD-844A-47CA-B712-754A929A6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Review and adjust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99639F-1A16-40D3-A458-B68D66C19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89465931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0172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B9E2C7-2F86-4502-9A7D-0BD1DD7D9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552BCE-A5EC-42D6-8E56-F18DA1DFB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B74D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F79056-5394-4E2F-A55F-B8B7A661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ideas into a clear posting rhythm.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8D9F28-A0ED-4C87-B7BB-1D5F9D9EE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9EF2685-37B1-4EDD-A9DD-7EF0B4793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5C5C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46A8F2-FEB4-4783-9B27-0D7119721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0172A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F68615-EA07-417A-814F-FD092CA9B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0917710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2026-10-01T10:32:58.2150000Z</dcterms:created>
  <dcterms:modified xsi:type="dcterms:W3CDTF">2026-10-01T10:32:58.2150000Z</dcterms:modified>
</coreProperties>
</file>