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5c7ca3d09a41a6" /><Relationship Type="http://schemas.openxmlformats.org/officeDocument/2006/relationships/extended-properties" Target="/docProps/app.xml" Id="Rf16e6e5117e645a3" /><Relationship Type="http://schemas.openxmlformats.org/officeDocument/2006/relationships/officeDocument" Target="/ppt/presentation.xml" Id="Rf795140e9f3044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00bf2320fb4ce7"/>
  </p:sldMasterIdLst>
  <p:notesMasterIdLst>
    <p:notesMasterId xmlns:r="http://schemas.openxmlformats.org/officeDocument/2006/relationships" r:id="R4a07463420c343ff"/>
  </p:notesMasterIdLst>
  <p:sldIdLst>
    <p:sldId xmlns:r="http://schemas.openxmlformats.org/officeDocument/2006/relationships" id="256" r:id="R5b5bc0cf4e00433e"/>
    <p:sldId xmlns:r="http://schemas.openxmlformats.org/officeDocument/2006/relationships" id="257" r:id="R187adc83474348b8"/>
    <p:sldId xmlns:r="http://schemas.openxmlformats.org/officeDocument/2006/relationships" id="258" r:id="Rc649b1681141432f"/>
    <p:sldId xmlns:r="http://schemas.openxmlformats.org/officeDocument/2006/relationships" id="259" r:id="R2c29cfc643f143cb"/>
    <p:sldId xmlns:r="http://schemas.openxmlformats.org/officeDocument/2006/relationships" id="260" r:id="R9618cd55cf0f433a"/>
    <p:sldId xmlns:r="http://schemas.openxmlformats.org/officeDocument/2006/relationships" id="261" r:id="R2fa6a392cbeb46cb"/>
    <p:sldId xmlns:r="http://schemas.openxmlformats.org/officeDocument/2006/relationships" id="262" r:id="R02a62c8825c84f30"/>
    <p:sldId xmlns:r="http://schemas.openxmlformats.org/officeDocument/2006/relationships" id="263" r:id="R8eb43c71e2c346d0"/>
    <p:sldId xmlns:r="http://schemas.openxmlformats.org/officeDocument/2006/relationships" id="264" r:id="Raf1a3aa0f13a4301"/>
    <p:sldId xmlns:r="http://schemas.openxmlformats.org/officeDocument/2006/relationships" id="265" r:id="Rb458ca605e0045a1"/>
    <p:sldId xmlns:r="http://schemas.openxmlformats.org/officeDocument/2006/relationships" id="266" r:id="R25a47cd5285544b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a1c6704f8f459f" /><Relationship Type="http://schemas.openxmlformats.org/officeDocument/2006/relationships/slideMaster" Target="/ppt/slideMasters/slideMaster1.xml" Id="R8100bf2320fb4ce7" /><Relationship Type="http://schemas.openxmlformats.org/officeDocument/2006/relationships/notesMaster" Target="/ppt/notesMasters/notesMaster1.xml" Id="R4a07463420c343ff" /><Relationship Type="http://schemas.openxmlformats.org/officeDocument/2006/relationships/presProps" Target="/ppt/presProps.xml" Id="Rd142df9893c04b5f" /><Relationship Type="http://schemas.openxmlformats.org/officeDocument/2006/relationships/tableStyles" Target="/ppt/tableStyles.xml" Id="Rba3a7f644b0949d7" /><Relationship Type="http://schemas.openxmlformats.org/officeDocument/2006/relationships/slide" Target="/ppt/slides/slide1.xml" Id="R5b5bc0cf4e00433e" /><Relationship Type="http://schemas.openxmlformats.org/officeDocument/2006/relationships/slide" Target="/ppt/slides/slide2.xml" Id="R187adc83474348b8" /><Relationship Type="http://schemas.openxmlformats.org/officeDocument/2006/relationships/slide" Target="/ppt/slides/slide3.xml" Id="Rc649b1681141432f" /><Relationship Type="http://schemas.openxmlformats.org/officeDocument/2006/relationships/slide" Target="/ppt/slides/slide4.xml" Id="R2c29cfc643f143cb" /><Relationship Type="http://schemas.openxmlformats.org/officeDocument/2006/relationships/slide" Target="/ppt/slides/slide5.xml" Id="R9618cd55cf0f433a" /><Relationship Type="http://schemas.openxmlformats.org/officeDocument/2006/relationships/slide" Target="/ppt/slides/slide6.xml" Id="R2fa6a392cbeb46cb" /><Relationship Type="http://schemas.openxmlformats.org/officeDocument/2006/relationships/slide" Target="/ppt/slides/slide7.xml" Id="R02a62c8825c84f30" /><Relationship Type="http://schemas.openxmlformats.org/officeDocument/2006/relationships/slide" Target="/ppt/slides/slide8.xml" Id="R8eb43c71e2c346d0" /><Relationship Type="http://schemas.openxmlformats.org/officeDocument/2006/relationships/slide" Target="/ppt/slides/slide9.xml" Id="Raf1a3aa0f13a4301" /><Relationship Type="http://schemas.openxmlformats.org/officeDocument/2006/relationships/slide" Target="/ppt/slides/slide10.xml" Id="Rb458ca605e0045a1" /><Relationship Type="http://schemas.openxmlformats.org/officeDocument/2006/relationships/slide" Target="/ppt/slides/slide11.xml" Id="R25a47cd5285544b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78c1216c224c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8483f151bf4ef6" /><Relationship Type="http://schemas.openxmlformats.org/officeDocument/2006/relationships/notesMaster" Target="/ppt/notesMasters/notesMaster1.xml" Id="R71154ecf357140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f87ea7266047cc" /><Relationship Type="http://schemas.openxmlformats.org/officeDocument/2006/relationships/notesMaster" Target="/ppt/notesMasters/notesMaster1.xml" Id="R7a94367c4a7444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b48c0ae1e44b56" /><Relationship Type="http://schemas.openxmlformats.org/officeDocument/2006/relationships/notesMaster" Target="/ppt/notesMasters/notesMaster1.xml" Id="Rdfee512c7f6541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dd6166855654b3a" /><Relationship Type="http://schemas.openxmlformats.org/officeDocument/2006/relationships/notesMaster" Target="/ppt/notesMasters/notesMaster1.xml" Id="Rb2e0399c5a51482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d2afb96bf2547b1" /><Relationship Type="http://schemas.openxmlformats.org/officeDocument/2006/relationships/notesMaster" Target="/ppt/notesMasters/notesMaster1.xml" Id="Rb091114be69c42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151c18e4ce4328" /><Relationship Type="http://schemas.openxmlformats.org/officeDocument/2006/relationships/notesMaster" Target="/ppt/notesMasters/notesMaster1.xml" Id="Re5838018bc984ca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6eb20a36c848eb" /><Relationship Type="http://schemas.openxmlformats.org/officeDocument/2006/relationships/notesMaster" Target="/ppt/notesMasters/notesMaster1.xml" Id="Rc33ecb8942e4431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30e7a2aa974ee3" /><Relationship Type="http://schemas.openxmlformats.org/officeDocument/2006/relationships/notesMaster" Target="/ppt/notesMasters/notesMaster1.xml" Id="Rdc4a456c132f47b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704c10921fd4a42" /><Relationship Type="http://schemas.openxmlformats.org/officeDocument/2006/relationships/notesMaster" Target="/ppt/notesMasters/notesMaster1.xml" Id="R0b97a19a914c41f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090331617084c67" /><Relationship Type="http://schemas.openxmlformats.org/officeDocument/2006/relationships/notesMaster" Target="/ppt/notesMasters/notesMaster1.xml" Id="Rbb381e85017d48e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3f797675a194e04" /><Relationship Type="http://schemas.openxmlformats.org/officeDocument/2006/relationships/notesMaster" Target="/ppt/notesMasters/notesMaster1.xml" Id="R18ec8377926e4e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8dab8527004c0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ae8c9549024c39" /><Relationship Type="http://schemas.openxmlformats.org/officeDocument/2006/relationships/slideLayout" Target="/ppt/slideLayouts/slideLayout1.xml" Id="R1e7d0fefd95e44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7d0fefd95e44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81fb4802654e7c" /><Relationship Type="http://schemas.openxmlformats.org/officeDocument/2006/relationships/image" Target="/ppt/media/image.png" Id="R43fbdbc6435648dd" /><Relationship Type="http://schemas.openxmlformats.org/officeDocument/2006/relationships/notesSlide" Target="/ppt/notesSlides/notesSlide1.xml" Id="R9335799d7a1048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aeef69cdb249a8" /><Relationship Type="http://schemas.openxmlformats.org/officeDocument/2006/relationships/notesSlide" Target="/ppt/notesSlides/notesSlide2.xml" Id="R0cefbd0b51b7424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b4d0826bc84565" /><Relationship Type="http://schemas.openxmlformats.org/officeDocument/2006/relationships/notesSlide" Target="/ppt/notesSlides/notesSlide3.xml" Id="R5d464abccb704c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2c3a0194634711" /><Relationship Type="http://schemas.openxmlformats.org/officeDocument/2006/relationships/notesSlide" Target="/ppt/notesSlides/notesSlide4.xml" Id="R2d0ee494be8047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21108835bd427b" /><Relationship Type="http://schemas.openxmlformats.org/officeDocument/2006/relationships/notesSlide" Target="/ppt/notesSlides/notesSlide5.xml" Id="R7dd2be6f2adb40c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0478fcc83464c" /><Relationship Type="http://schemas.openxmlformats.org/officeDocument/2006/relationships/notesSlide" Target="/ppt/notesSlides/notesSlide6.xml" Id="R5d795921e6504d8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f71ea565d8452b" /><Relationship Type="http://schemas.openxmlformats.org/officeDocument/2006/relationships/notesSlide" Target="/ppt/notesSlides/notesSlide7.xml" Id="R400fe32c3f7149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04be100ce34d4b" /><Relationship Type="http://schemas.openxmlformats.org/officeDocument/2006/relationships/notesSlide" Target="/ppt/notesSlides/notesSlide8.xml" Id="R82341ff031aa449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bcfb93daa544bb" /><Relationship Type="http://schemas.openxmlformats.org/officeDocument/2006/relationships/notesSlide" Target="/ppt/notesSlides/notesSlide9.xml" Id="R630ee1a3e90b45e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179926ebce45ec" /><Relationship Type="http://schemas.openxmlformats.org/officeDocument/2006/relationships/notesSlide" Target="/ppt/notesSlides/notesSlide10.xml" Id="R87c7c5484edf40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f7ef358d5447a7" /><Relationship Type="http://schemas.openxmlformats.org/officeDocument/2006/relationships/notesSlide" Target="/ppt/notesSlides/notesSlide11.xml" Id="R0842b04e8c7d48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3FAC37-A0BE-41A3-B60A-52766AEB4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6A905-08CE-444C-A2B6-8111DA36A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5C484E-FE4A-4E25-AA91-FE5DD4C59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For Influencers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A425A-E530-4284-9639-F378C8DD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plans a month of reels, stories, and collabs for her skincare audience.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7B5269-84F2-4305-A023-E08C1554C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306FC0-7383-42E4-B2A0-518C60D27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18F133-4F16-47CE-AF73-1B10810F1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9AC87B-9CA3-41B6-A252-DAF22A27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fbdbc6435648d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50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5008DE-58FB-47C5-A307-86419224D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3792C2-D5E5-4CFE-9435-28F06F8E9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2CD049-97A0-4F32-A90E-D3C30675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2CB082-0B8E-44B1-9D93-DA10313C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397122-A4FD-4DFA-B8AC-2EEB32517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for influencers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EDAEC8-C239-489E-B529-18AA04CF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799C9-A63C-4B4A-B6CB-B170E7658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104DE0-017B-4A71-8E3C-31DDF17F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Monthly Themes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1D752C-DB80-47F9-8D52-4783D13EC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987246-D673-491F-8888-D6236653F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A146A1-BCB5-4A4E-A3EF-291BBA400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38BB02-D120-49FD-8BC2-443E904B2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 Mix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3DFD1E-C1B5-4D04-B780-003D808BD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DA2406-9118-4F6B-B501-A89A2AA4E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F9E993-0614-4C7B-BE84-16ECFF2A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DD3FAD-6ABD-40C0-8DD9-D2EFB2813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B5F81C-B134-445B-9027-398FD01AD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shoot days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8DC505-3E5E-4320-A658-C9CED167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3F999F-7AA9-488E-AA9E-941B750DF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52A3B8-A564-4A26-8562-87DA0F69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&amp; Adjust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824DE7-43ED-4E54-A115-E7915A90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captions</a:t>
            </a:r>
          </a:p>
        </p:txBody>
      </p:sp>
    </p:spTree>
    <p:extLst>
      <p:ext uri="{BB962C8B-B14F-4D97-AF65-F5344CB8AC3E}">
        <p14:creationId xmlns:p14="http://schemas.microsoft.com/office/powerpoint/2010/main" val="1129197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A48C7D-DD4D-4966-B674-F47CF24AC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85B22F-E59B-457C-804F-CF72B2D1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942A87-479D-4120-9B5A-5CDCBEA4E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C9D35-9CEF-4B87-82A5-4069066BA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198C2-DE69-42B9-992F-773DEE742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monthly plan for steady creator posting.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66EDE-4C31-4D6E-8B94-033B378B6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EF2D3-E694-4285-BEE0-1649BDE1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700187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33E02B-740E-4A6C-9A7C-95EBDFE3D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456D16-A446-40DE-9AA6-B916CAE8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734311-F4DF-41DA-86FB-C0645D10B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17426-FDA3-41D1-9FE4-AFBF8C51E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FDF66C-E2A5-4991-839B-E779E061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content calendar for influencers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4FB2DB-70B9-4BFA-8642-397EB307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CDFCCC-C434-4F18-AB03-AEA0F6D69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5D3519-9155-4806-B199-994A1805F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8F417E-F05E-4C73-843B-122436EE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for influencers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5545E2-7F05-4D87-A21B-CAFF96A63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DB7436-9404-4D6E-8B79-24307A98B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1DCA5E-8EF6-4717-BA56-D0185961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B59E88-2A6C-424B-B273-2F0EE02A0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6D79B8-B349-462C-A30B-EF3853B1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monthly plan for steady creator…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45AD07-5496-4A81-8B6C-B063A5CE7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4AC5EE-267F-4044-984A-60F00AA42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A243CD-9270-40D3-B12D-C2949E61F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602BF6-526C-4E57-ACBF-5A2F00ED8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5FADFE-C85E-4CCA-AC63-93BE8E69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Media: Review engagement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DAAEFE-19E3-4683-901A-36BF08F0A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120761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E18C6D-0520-4949-B7D6-ED3D51E48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917565-F6A8-4B67-8149-6AB8AEF1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997A36-A9B5-48F3-B6DC-1446FECF0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608D70-276D-4641-89F9-D4FFD7014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B43CF-1A1A-4575-B074-8B877DDE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2A92C1-D567-4302-B4E3-0D172315C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3941BD-A76D-46D6-9568-AD00A60F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0977CD-FA95-4542-8C23-37A85A92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34F44-4F40-4997-89FF-D060DED2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7D03A6-A164-4140-9EB6-7DEB9C7F2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F80F6E-0F97-4087-BF5E-9E55FD48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0D164A-D963-4A87-8F98-C9330295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2FA507-81DD-4567-BE53-50EDE13BD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0F7868-06B4-4559-ABDD-729B705CD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78390-AD21-4F88-91C6-28D8851E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68FA62-5B34-43AC-A58C-3475DE58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2C537F-D2D7-4D62-A162-3B430FFFA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shoot days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B3F92A-646D-4CE1-804D-6BD18B30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E789C6-2546-4882-8B48-CE6D20584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84D4C2-0691-4F92-A12B-0BB709255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C1D80B-46C5-4952-956F-BDA221F9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4A41D5-7E68-4F29-AB77-6F9871D14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B16CA1-32F1-4BF1-8566-C28064949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962246-940E-4BFE-A04F-A621A524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EAAB40-08F5-48B9-A291-382D4CC1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engagement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AE8DBC-277E-4F1E-A1A3-0AE73E951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745956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91B45B-2AC3-4E62-B01A-3046AFA0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4476F3-AAD1-47CD-BBFD-CFC66C341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1181F5-6F6C-4935-8A28-00C600B4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932047-B113-4038-9CB4-758514AB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754F6E-B0C7-41E9-9740-88A9518A3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for influencers: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0EF65-EF7A-49D0-97B6-17D8E1600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E711DF-8598-46BF-B68D-9535C215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5A61C0-1931-497C-9A22-ED2897ADD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B03CFC-A165-4F22-9C25-76B2A0A32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day by day with no clear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72306C-74B9-4EE9-B413-CBB94581E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01CE79-B823-44DC-B2BD-8E406835E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Shoot days and captions often get mixed up.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059CA4-B1C2-4E35-B1B6-E64982521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5BD092-CD4C-4059-B03C-77BFAC0FE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9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Collabs are easy to forget until the last minute.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AA93C9-B67E-44E4-BADC-DF03A0FF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E7D6B0-6114-42B4-9521-2C74833D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B0AF43-02CB-40BA-A6D6-7AD9194E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EB2CFE-B3D0-45B2-8551-83326011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8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focus and content mix.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26F444-4E08-45AD-BA0B-36546A34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35D744-B18B-49FA-9C62-04BC4609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Tasks are grouped so filming and writing stay organized.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39E2B0-AF27-4F7E-A608-C37B79CA3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36D8CC-595D-46D0-8444-9D4EA1F0D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Upcoming collabs and deadlines are visible at a glance.</a:t>
            </a:r>
          </a:p>
        </p:txBody>
      </p:sp>
    </p:spTree>
    <p:extLst>
      <p:ext uri="{BB962C8B-B14F-4D97-AF65-F5344CB8AC3E}">
        <p14:creationId xmlns:p14="http://schemas.microsoft.com/office/powerpoint/2010/main" val="8480289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895CB2-C79F-4ABF-8D30-EE8242BFA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F3887A-F6B9-49BD-B678-EC297634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CF78C6-7019-4872-A0A9-67504E086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F9F2BB-8EE1-4914-8A5A-DAA5199A1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FD38A9-D5AD-4EC3-BFF4-1C1821B6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6C5209-D2F6-455D-8977-B5746C678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884F50-10BB-482E-B315-26A34B992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5EEA5B-B4FE-4B5E-AF8C-98E3C6926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C0A9FA-23E1-474E-AB9C-A359E6C3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SOLO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EA6F75-B09E-4BFC-A6EC-386B5DE4C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posting rhythm that keeps content varied and manageable.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13992F-84EB-492F-AD5A-5B7076FD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3EF4B0-0607-436F-B20B-F2DCB142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1DBA65-FFDE-4381-9619-60376D0D4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E19E9F-16AB-40D3-9D5D-046578D9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477731-5981-4DE3-9EEF-C5BD0FE1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align creator posts with campaign goals.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557CAC-92CA-491B-9B04-8F6A1757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FDBB0E-AC17-4A1A-84D6-6875EB4E0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A8A060-F01F-4B36-936D-AF3A3B18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1CFE3E-8FE5-435F-A5E1-0D38D010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D8A4E4-003B-4067-801C-21687BCED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calendar to coordinate drafts, approvals, and launches.</a:t>
            </a:r>
          </a:p>
        </p:txBody>
      </p:sp>
    </p:spTree>
    <p:extLst>
      <p:ext uri="{BB962C8B-B14F-4D97-AF65-F5344CB8AC3E}">
        <p14:creationId xmlns:p14="http://schemas.microsoft.com/office/powerpoint/2010/main" val="7610772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B564697-4CDF-4BB7-A263-E2C06FB5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F8E0DD-558A-46E2-AF3A-4D3A9922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D1E545-D4D7-4371-A871-FAC93283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0A93B4-4100-492F-BA81-8BA8024C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A8C8AC-BD7F-4368-B3D6-31FCF64FC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66362F-859D-484F-8ADF-0DA32775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8F5F2B-69C1-4870-829E-D2A6D19D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E40616-DE78-4C98-847B-089895997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10F2FD-A1B4-4BED-933C-680A1F6A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E77C29-2A03-4824-88C7-144EF0F46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0E0641-B4C6-497D-B564-F34845525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FA3ABB-9E69-402A-98CD-18C297B67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7D445D-4634-4464-948D-001874A6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CA6702-C63D-4391-BDE5-F5A60D04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FCF4CB-70BC-4567-AC61-CF724E87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020DB8-D0E3-4A7C-A0FB-3B24AA81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1D529E-1D6B-4835-B1DE-EFDA40CB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AFDE37-5562-4110-B24B-1FC2604A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4E8488-3999-45A4-9A86-81F032BE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15DDF2-653D-4EB3-A8C5-E46104BB1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478082-EFC1-49AF-B471-600DD74D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E6969B-FC09-42BE-B280-4C90C1443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D83F35-D298-4906-8331-B0FCF2AD2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shoot days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CF7043-43FC-43B9-B285-9696C2C08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85985D-75A5-42C2-B930-BB66B3A1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4D437E-226B-41EB-9D80-1A555E3B5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E7D0BD0-9732-457B-BAD6-ADDD6CEB8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6642B13-B44D-4FE3-9CDC-D47AAD306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E01A5C5-3666-4335-BD17-61897406E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captions</a:t>
            </a:r>
          </a:p>
        </p:txBody>
      </p:sp>
    </p:spTree>
    <p:extLst>
      <p:ext uri="{BB962C8B-B14F-4D97-AF65-F5344CB8AC3E}">
        <p14:creationId xmlns:p14="http://schemas.microsoft.com/office/powerpoint/2010/main" val="5945375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98F21B-41CC-41CB-854F-232ED45E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20C392-1588-4EE3-89ED-1E9C3D81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7C66D6-2213-44B1-BF33-508F45A05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82307A-FFE1-4406-988E-0278485B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ECBF55-3BC4-43C2-9232-34E8BAD49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for influencers: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8EC60C-BEB5-4217-93EA-76AB93BA0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E2A41-030A-4D8F-9C70-3DFE7E44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83BFEF-4D85-45D3-9E0D-7EA07CA5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keep her skincare content consistent without feeling repetitive?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139A0A-C0F1-4CAD-9D1D-D66633BE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079400-75E9-4483-8EC0-CC1FFF294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40D101-4BF2-4EF3-B51B-018045586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4178C5-F487-4653-9F5F-C360714BB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A8CBC9-7F36-4383-AEE0-F9272DCF2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CA6D8F-C0A3-496F-89A5-E359A73C9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679EEB-BF1F-4898-B0FE-0748CB08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shoot days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737C62-8C70-460D-A046-771DC26D6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6B98AE-679A-4DD7-BE73-654B38791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17177A-2529-4F83-BF74-E754D6683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engagement</a:t>
            </a:r>
          </a:p>
        </p:txBody>
      </p:sp>
    </p:spTree>
    <p:extLst>
      <p:ext uri="{BB962C8B-B14F-4D97-AF65-F5344CB8AC3E}">
        <p14:creationId xmlns:p14="http://schemas.microsoft.com/office/powerpoint/2010/main" val="11500604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2A7FC8-3332-4622-A57E-95C85B57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57D813-1DCD-4E7A-A682-A77E4A51C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9F8DDF-06B8-40ED-BDF4-75A9725D7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47E91B-D740-4D8B-B969-EF64F9114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48DEE5-B3C1-4009-A12F-5EE5DBDE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for influencers: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A77B39-022E-4E58-9426-8ADDFFEB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E6B506-837B-4AB9-83E1-C08E84FCC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0F52AB-4284-4442-96B1-861387152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B59538-C77E-47AB-B72A-B4C262B7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D3BC8E-974E-48C7-90DD-62FD7D89E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D02D70-48DF-4E58-93BD-06F8CD6EC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79BE84-44EA-4268-9EA2-D0E1F78A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F3E93E-73AC-46F2-BA50-B7CFC22B5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0BB6BC-B5CE-4E7C-9D38-1F8420BA3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F54AAB-2356-4628-8A4A-0D11CDA1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0F6650-B1A6-4010-8E94-53BB7A620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9A87AC-1B60-4DB3-8741-E8EAD1B0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58AC20-3E44-43A5-8DF0-780737EE5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B98699-0003-44CD-86C7-9F5FB3230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shoot days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7690BB-B32B-46E9-8393-7E5ABE4B3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E377A0-084E-4FCE-BC9F-9F0270E77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AE1207-783A-4F5B-B55A-24DDA87D3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E7530C-18A4-4173-86CD-5BDD23D6F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820045-4DC2-4162-9A54-E84D1411A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engagement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3725D0-E74F-4891-BCCE-A4C450841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457004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CF8A16-A620-4421-AD65-410083EA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D49F1-1866-4E36-9E70-8D7F773F4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04BC4A-1C2E-463A-83D8-FC265D00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month, then post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6D10A-970C-4CB8-BC83-A03C0194E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27B982-020B-4D35-88B7-37A9BE354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963B13-58B7-464D-AAF0-E5D11AB84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916673-DA67-48D0-8B8D-8DCCB20AC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51438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2026-10-01T20:57:28.2530000Z</dcterms:created>
  <dcterms:modified xsi:type="dcterms:W3CDTF">2026-10-01T20:57:28.2530000Z</dcterms:modified>
</coreProperties>
</file>