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03f6510b8494181" /><Relationship Type="http://schemas.openxmlformats.org/officeDocument/2006/relationships/extended-properties" Target="/docProps/app.xml" Id="Rc2d4d71c589e4e36" /><Relationship Type="http://schemas.openxmlformats.org/officeDocument/2006/relationships/officeDocument" Target="/ppt/presentation.xml" Id="R82dc3061a5db4c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1798b3ba7524f28"/>
  </p:sldMasterIdLst>
  <p:notesMasterIdLst>
    <p:notesMasterId xmlns:r="http://schemas.openxmlformats.org/officeDocument/2006/relationships" r:id="R4cfea6c484394e98"/>
  </p:notesMasterIdLst>
  <p:sldIdLst>
    <p:sldId xmlns:r="http://schemas.openxmlformats.org/officeDocument/2006/relationships" id="256" r:id="R14737e5a1ded4b1e"/>
    <p:sldId xmlns:r="http://schemas.openxmlformats.org/officeDocument/2006/relationships" id="257" r:id="R4f2702b34520476a"/>
    <p:sldId xmlns:r="http://schemas.openxmlformats.org/officeDocument/2006/relationships" id="258" r:id="R5600638a324b4f50"/>
    <p:sldId xmlns:r="http://schemas.openxmlformats.org/officeDocument/2006/relationships" id="259" r:id="R51428d829b5943eb"/>
    <p:sldId xmlns:r="http://schemas.openxmlformats.org/officeDocument/2006/relationships" id="260" r:id="Rc24d005f900d48fb"/>
    <p:sldId xmlns:r="http://schemas.openxmlformats.org/officeDocument/2006/relationships" id="261" r:id="R928010583bf341f0"/>
    <p:sldId xmlns:r="http://schemas.openxmlformats.org/officeDocument/2006/relationships" id="262" r:id="Rbe1e1bb714884c9c"/>
    <p:sldId xmlns:r="http://schemas.openxmlformats.org/officeDocument/2006/relationships" id="263" r:id="R6515133d28c64996"/>
    <p:sldId xmlns:r="http://schemas.openxmlformats.org/officeDocument/2006/relationships" id="264" r:id="R2d7035399554407d"/>
    <p:sldId xmlns:r="http://schemas.openxmlformats.org/officeDocument/2006/relationships" id="265" r:id="R97debc6c4bff4c5b"/>
    <p:sldId xmlns:r="http://schemas.openxmlformats.org/officeDocument/2006/relationships" id="266" r:id="Rd42224c879d247a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293ccc1b6e4ef4" /><Relationship Type="http://schemas.openxmlformats.org/officeDocument/2006/relationships/slideMaster" Target="/ppt/slideMasters/slideMaster1.xml" Id="R91798b3ba7524f28" /><Relationship Type="http://schemas.openxmlformats.org/officeDocument/2006/relationships/notesMaster" Target="/ppt/notesMasters/notesMaster1.xml" Id="R4cfea6c484394e98" /><Relationship Type="http://schemas.openxmlformats.org/officeDocument/2006/relationships/presProps" Target="/ppt/presProps.xml" Id="R6111ff57021a4fe3" /><Relationship Type="http://schemas.openxmlformats.org/officeDocument/2006/relationships/tableStyles" Target="/ppt/tableStyles.xml" Id="Re478d2fe88bc4f6c" /><Relationship Type="http://schemas.openxmlformats.org/officeDocument/2006/relationships/slide" Target="/ppt/slides/slide1.xml" Id="R14737e5a1ded4b1e" /><Relationship Type="http://schemas.openxmlformats.org/officeDocument/2006/relationships/slide" Target="/ppt/slides/slide2.xml" Id="R4f2702b34520476a" /><Relationship Type="http://schemas.openxmlformats.org/officeDocument/2006/relationships/slide" Target="/ppt/slides/slide3.xml" Id="R5600638a324b4f50" /><Relationship Type="http://schemas.openxmlformats.org/officeDocument/2006/relationships/slide" Target="/ppt/slides/slide4.xml" Id="R51428d829b5943eb" /><Relationship Type="http://schemas.openxmlformats.org/officeDocument/2006/relationships/slide" Target="/ppt/slides/slide5.xml" Id="Rc24d005f900d48fb" /><Relationship Type="http://schemas.openxmlformats.org/officeDocument/2006/relationships/slide" Target="/ppt/slides/slide6.xml" Id="R928010583bf341f0" /><Relationship Type="http://schemas.openxmlformats.org/officeDocument/2006/relationships/slide" Target="/ppt/slides/slide7.xml" Id="Rbe1e1bb714884c9c" /><Relationship Type="http://schemas.openxmlformats.org/officeDocument/2006/relationships/slide" Target="/ppt/slides/slide8.xml" Id="R6515133d28c64996" /><Relationship Type="http://schemas.openxmlformats.org/officeDocument/2006/relationships/slide" Target="/ppt/slides/slide9.xml" Id="R2d7035399554407d" /><Relationship Type="http://schemas.openxmlformats.org/officeDocument/2006/relationships/slide" Target="/ppt/slides/slide10.xml" Id="R97debc6c4bff4c5b" /><Relationship Type="http://schemas.openxmlformats.org/officeDocument/2006/relationships/slide" Target="/ppt/slides/slide11.xml" Id="Rd42224c879d247a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42944298064a5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d5eae0366fb4d86" /><Relationship Type="http://schemas.openxmlformats.org/officeDocument/2006/relationships/notesMaster" Target="/ppt/notesMasters/notesMaster1.xml" Id="R3dcb11f15dde4f0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549aeccaf444cee" /><Relationship Type="http://schemas.openxmlformats.org/officeDocument/2006/relationships/notesMaster" Target="/ppt/notesMasters/notesMaster1.xml" Id="R52f5b74bade54a3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12d2eee6c134349" /><Relationship Type="http://schemas.openxmlformats.org/officeDocument/2006/relationships/notesMaster" Target="/ppt/notesMasters/notesMaster1.xml" Id="Re9a89e7fcffa4e3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0e7f9a41a83477b" /><Relationship Type="http://schemas.openxmlformats.org/officeDocument/2006/relationships/notesMaster" Target="/ppt/notesMasters/notesMaster1.xml" Id="R793811a7b50f499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260e84f8fe45ac" /><Relationship Type="http://schemas.openxmlformats.org/officeDocument/2006/relationships/notesMaster" Target="/ppt/notesMasters/notesMaster1.xml" Id="Rfd5f9d4dbcca4e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ae427920a34205" /><Relationship Type="http://schemas.openxmlformats.org/officeDocument/2006/relationships/notesMaster" Target="/ppt/notesMasters/notesMaster1.xml" Id="R441572233a87410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dd5bc17d8304ea4" /><Relationship Type="http://schemas.openxmlformats.org/officeDocument/2006/relationships/notesMaster" Target="/ppt/notesMasters/notesMaster1.xml" Id="R71e65234aeb0473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098655460bd4d0f" /><Relationship Type="http://schemas.openxmlformats.org/officeDocument/2006/relationships/notesMaster" Target="/ppt/notesMasters/notesMaster1.xml" Id="R8ea213fc103b4f2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93d05bcba0542e7" /><Relationship Type="http://schemas.openxmlformats.org/officeDocument/2006/relationships/notesMaster" Target="/ppt/notesMasters/notesMaster1.xml" Id="R0b944aae46b1445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1acb514ee3741fd" /><Relationship Type="http://schemas.openxmlformats.org/officeDocument/2006/relationships/notesMaster" Target="/ppt/notesMasters/notesMaster1.xml" Id="Rbb9e5aea393f47c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58aa62bc7d64884" /><Relationship Type="http://schemas.openxmlformats.org/officeDocument/2006/relationships/notesMaster" Target="/ppt/notesMasters/notesMaster1.xml" Id="Rb5c0143c9b51473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3802dc473141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e8c77630d014f91" /><Relationship Type="http://schemas.openxmlformats.org/officeDocument/2006/relationships/slideLayout" Target="/ppt/slideLayouts/slideLayout1.xml" Id="R56c0a805566348d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6c0a805566348d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ec1f30a1a34cd2" /><Relationship Type="http://schemas.openxmlformats.org/officeDocument/2006/relationships/image" Target="/ppt/media/image.png" Id="Rfd1f0c5d8e2c49d9" /><Relationship Type="http://schemas.openxmlformats.org/officeDocument/2006/relationships/notesSlide" Target="/ppt/notesSlides/notesSlide1.xml" Id="R929b9d1162924ce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eb8f8268814e63" /><Relationship Type="http://schemas.openxmlformats.org/officeDocument/2006/relationships/notesSlide" Target="/ppt/notesSlides/notesSlide2.xml" Id="R5ec7d38b30e843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8badd2218c4d9c" /><Relationship Type="http://schemas.openxmlformats.org/officeDocument/2006/relationships/notesSlide" Target="/ppt/notesSlides/notesSlide3.xml" Id="Rc4b0b0f5f17e47e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46774e23974aa7" /><Relationship Type="http://schemas.openxmlformats.org/officeDocument/2006/relationships/notesSlide" Target="/ppt/notesSlides/notesSlide4.xml" Id="R93e5e1334019490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791b22e8114c9a" /><Relationship Type="http://schemas.openxmlformats.org/officeDocument/2006/relationships/notesSlide" Target="/ppt/notesSlides/notesSlide5.xml" Id="R2c384e1c7ba448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04621d454a496a" /><Relationship Type="http://schemas.openxmlformats.org/officeDocument/2006/relationships/notesSlide" Target="/ppt/notesSlides/notesSlide6.xml" Id="R81663455200f4c3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334ce5fbc34718" /><Relationship Type="http://schemas.openxmlformats.org/officeDocument/2006/relationships/notesSlide" Target="/ppt/notesSlides/notesSlide7.xml" Id="Rfb8a3c01945b4c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8727e7120a43cc" /><Relationship Type="http://schemas.openxmlformats.org/officeDocument/2006/relationships/notesSlide" Target="/ppt/notesSlides/notesSlide8.xml" Id="R43e9a9a06c87453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8b578f806f4773" /><Relationship Type="http://schemas.openxmlformats.org/officeDocument/2006/relationships/notesSlide" Target="/ppt/notesSlides/notesSlide9.xml" Id="Ra036eac6ad08419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87eb5829d43b2" /><Relationship Type="http://schemas.openxmlformats.org/officeDocument/2006/relationships/notesSlide" Target="/ppt/notesSlides/notesSlide10.xml" Id="R817f68752143411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3a3d58a1ad4aa1" /><Relationship Type="http://schemas.openxmlformats.org/officeDocument/2006/relationships/notesSlide" Target="/ppt/notesSlides/notesSlide11.xml" Id="Ra47d52daacc44c3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82D9F8-0370-48ED-8507-6E56201BA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AA2093-0639-4246-B3A0-E8573E77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A6C7C7-C35B-4A83-AEDB-F25D914BF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For Video Marketing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087638-253D-4423-BB0C-34357C0A2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bakery maps four weekly videos to keep fans engaged and orders steady.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7C8BE4-7581-4BB8-9601-183A69CDD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3E3CB2-3282-4DD2-AF82-0B39CD770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07CFFA-EFFF-4B5D-9CA6-78BA4640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41E8FF-B8D4-4A58-A0FA-9291ABE86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1f0c5d8e2c49d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3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4FAF76-8992-46A9-9C2C-36AA850B5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5890DD-7C6B-465B-8692-9BFCD0BB0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0D2DED-4F7A-4840-9742-3CE8D376D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000E34-11CA-4A77-A267-B742DAC9E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3D2965-8EEF-4028-A22E-5C52E8CA4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for video marketing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0D050B-F4A3-499F-9815-72D929249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FE1AF2-8D5F-40A0-95FA-C236F6B07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D29707-3A6F-4E90-87B5-811E7BF58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Monthly 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8238BE-3F6C-47D2-AA14-3AE16DB4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B1CFC1-DD4D-4B6F-AE85-0A3C7CFE9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A78088-C3F9-41D1-9099-26DFA5676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9D1317-4E3A-48AE-A63B-F1F0B7548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Weekly Posts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042353-7EA3-4E39-9CC4-CF299B412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shoot days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83017F-7AAF-4702-9B1F-EAFB55DE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1BE047-1C43-48E7-9AD7-72D4B27F3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5771A0-9F8F-4683-B378-6F53203BD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22BCE9-EAEC-4C80-B5C6-EC2360C55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2E78A2-6535-4CD0-A317-26EB1FD9E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832908-FFFC-44FA-83C2-FBB6B1449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A2025F-2987-425C-862E-636A051D6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9262D3-F4E4-4D2B-897E-F0D6F3D6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platform posts</a:t>
            </a:r>
          </a:p>
        </p:txBody>
      </p:sp>
    </p:spTree>
    <p:extLst>
      <p:ext uri="{BB962C8B-B14F-4D97-AF65-F5344CB8AC3E}">
        <p14:creationId xmlns:p14="http://schemas.microsoft.com/office/powerpoint/2010/main" val="214208723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1521A6-6E6D-4836-B53B-9BDC90D7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55D196-9FAA-495F-806E-7B0255B00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536614-5506-4B3A-B1C9-92AD2634F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4C3DD6-C2CE-40B5-B148-44B4891E8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895B4A-FD90-44ED-9C2A-7B83AEBB2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videos around real customer moments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D8DCCD-CFE4-47EE-BA6E-742CD6DC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B401BC-E7FF-45AB-8FE0-4A9DCA9FB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4749486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2B9F3C-CA8D-49C5-A000-AE9D955E3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9D9486-DFD3-45B0-AF9F-547562531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5D2018-2654-4BF0-A9C2-32DA6CCA3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C6C956-8E10-427F-92BA-141484C70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514D00-3F14-4A25-BFE2-E3BA25897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content calendar for video marketing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1C458C-C6A3-4292-9A73-7ECBE4290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7BE049-5FE7-4B3F-A0A8-824F9E134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B44D39-2592-46EC-911D-3742B4DA5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98B058-8CB0-4CE9-B343-9E3DB049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for video marketing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6652AA-5F1E-4FEC-B6CA-9063391F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59825-97D1-425C-BDAF-8D27410B1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F58A7B-2DEA-4097-AF56-B66C2FF3B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539B98-938D-4FB0-9F21-001EA8527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B7D290-D5F3-4BEB-B310-5D7DDA73C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videos around real customer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6EFC86-C2BC-4320-94A4-90F2F2742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135FA1-A2AE-4DB4-BB65-216F86080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8C9FF9-C5C4-49E4-A388-9B8956997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0FCCBC-DF8B-4947-B012-1327EDFF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9BBC73-74B4-4ED0-97D1-3DFB94FDB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Review audience response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2C18E4-E08F-4401-A53A-2CE37F55F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4967527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62CB2A5-401B-46D2-B150-1B5A0946C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8102F0-3846-4335-8DEB-5E580886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81745E-7EB2-45D7-8024-7363E694C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F876F3-56A6-44DF-8BF6-85210D770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571FCF-9810-4F0C-AB36-CF9D0E164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6D98FF-C6CA-4FAA-A9F1-AF74CB536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EBB6DB-A40D-44CA-9435-4B75DF826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7D517A-44A8-4D33-984F-65A498693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0DC5CA-CC95-498A-A635-332565BE9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8E6184-16A6-4D80-A1EA-65302333A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D147B7-47DB-4DFC-B618-F43B68C21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C0E1D3-97B2-4D36-B2CC-349E8286C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3EB6A2-085C-4C32-AE72-FC1BD1DFB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shoot days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82ADAF-264F-40FA-BC91-780B3AABB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FC8A8C-D208-40CA-9985-349F75740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2B6A8DE-6383-460C-9D8B-4E0527FEB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353740-6771-4064-A9E9-3E3475866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0F59C8-0AB6-468A-9020-CC24D4856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8495CC-FA0D-406B-AF29-507FEAD2B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DA51E4-FB8C-49E8-BD29-1A2C2C51C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7B4DFA-4EA6-47D3-8532-18988F56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 platform posts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E00649-903F-4047-9B57-3CF9568F1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0F6C01-2A24-462E-953F-FA7C29993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401B43-2194-4A56-9772-55BF9B59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822933-EC34-4540-A8C3-8DC04FEC2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834B53-A32E-4942-846F-6F214F686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74342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ECD8C9-909C-439A-8AFE-5198924D3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21149F-AB37-4DAE-8A7F-99592408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ECCA17-22D2-403A-BD62-DCA5B4E20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D4CF30-8475-4B34-8BFD-3F9AB8A69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578DF0-7722-497E-B5EB-421809E13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for video marketing: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92BEEB-FB79-4E89-9DA0-429CA242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7C1749-E2DE-4033-A50C-1027BAD31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324CF0-4861-48D7-B794-51207D1EA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BC4797-2AD3-44E8-8C3B-27DF1FC8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are scattered across notes and chats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38DA83-BD1B-4F19-BAFE-737C01E4C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25A2B0-43DD-4BB0-B290-E07BAF84A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Filming happens too late for the posting date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173CE2-886A-436E-8F68-D3FF9B62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831705-0FCB-4825-91E0-5B63EE8D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Captions and thumbnails feel rushed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224F09-B29B-43CD-B9D6-20B0EB76C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270CFE-A85C-48DC-9021-B819E5314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0A6CE5-00E1-43E0-A4B8-1D05EAB7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35D733-9794-4263-B070-5DF72DA04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topic and publish date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EB3E44-E2D1-45BB-B30E-233546576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AD6C22-026F-45B0-B913-1109BC13F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Production tasks are grouped by day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C0D384-1BA9-4BAD-BE6B-5E3692C35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B82602-D525-4826-9CA3-2F8DAF830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Posts feel coordinated and ready on time</a:t>
            </a:r>
          </a:p>
        </p:txBody>
      </p:sp>
    </p:spTree>
    <p:extLst>
      <p:ext uri="{BB962C8B-B14F-4D97-AF65-F5344CB8AC3E}">
        <p14:creationId xmlns:p14="http://schemas.microsoft.com/office/powerpoint/2010/main" val="18309217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A4BA4C-35CB-498B-A735-C1DE2979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20199B-34A8-44F5-BE4F-FD88034BE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B29914-9582-49F8-AB31-CD4823FFF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46026-60F8-4290-9CDD-A6E70F251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837061-DE76-4304-AE09-5A4771FF6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66E237-7F6D-4D7C-9EF3-ED06C9423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0FA313-EFEF-41AE-AAA1-382370E65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B3DB5F-A8EA-4E52-807B-B86E557F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871AD6-094D-49FD-A1FA-A828E7F26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0145FB-0E19-474C-B60E-71888D3B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showing new menu items without scrambling each week.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0528AA-F8DC-41F6-852C-AE238E408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7E9D6A-F30A-4818-A0EB-41849E872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56A815-22AD-4841-B41F-5766119BA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93299A-6FE6-492B-8DCF-71B9A9B0A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1B5768-B49B-49C0-9529-FE673F48B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deadlines for filming, editing, and posting across channels.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799D42-DD97-46B2-B6E0-38FC9EE71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F141AD-B054-4840-B6E3-A35E9161E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9C68D5-8B21-469B-B82A-9E2159B62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157892-F95A-491F-932D-B7A4278A8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COORDINATOR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2C28AF5-38F6-46BA-824D-E42100F03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to keep ideas organized and match each video to a campaign goal.</a:t>
            </a:r>
          </a:p>
        </p:txBody>
      </p:sp>
    </p:spTree>
    <p:extLst>
      <p:ext uri="{BB962C8B-B14F-4D97-AF65-F5344CB8AC3E}">
        <p14:creationId xmlns:p14="http://schemas.microsoft.com/office/powerpoint/2010/main" val="12019728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DBC3541-EC2D-45E0-B464-11FA348E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270EC9-895F-4532-811C-8AA799C90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DAE66D-F36B-4CCF-B5A1-140C3191A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AC28AC-2FCC-4FC1-94F1-535A5CB91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56D73D-70C2-420F-994B-CC6892D5A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854B91-0F22-49B3-84FE-4552322B9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CC3510-863B-48B8-AC79-59F8D0AC3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01DBB8-5F39-4749-9570-05C6BE985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F3EE78-636C-4456-9002-6C3451F89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58597-316F-4944-AC23-AD47A8809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3FE2DE-470B-4120-8C1D-DE7A269E2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02BFDB-5687-419A-B88D-BB076A411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419E74-43F9-4360-A9CD-C1569CD46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CF5AE5-14B5-429B-8A1C-F6C12C6D6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5DA38A-AD01-4F08-9128-35229A2B8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36608C-0C54-4535-818F-2B80C121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734C55-BCA6-475F-B814-90D129E0D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shoot days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E5C6E5-B9ED-48BA-A1CC-8334F437F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91BD92-EF01-4FA8-9233-E949555BB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343612-4AE5-42B3-B1E1-7631FE45F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55B526-E07B-4482-859C-C1207B1A5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9C96D9-B8FA-4842-92A6-379974F6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8F9B012-7274-419F-85A0-5B8049D1F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5657F2-3159-49ED-B543-2F651F2F5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E6F7D3-6BE7-4340-A01F-76A0E43D9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B0E41EC-C97F-49DB-A906-EBFDC85B8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CFD6F7D-B1C3-4E0E-B34F-E6A5C33E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593B558-0E5B-41D3-83C3-660AF0CD1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FCD34DD-0FA6-4A58-9BCC-C02291384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73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Schedule platform posts</a:t>
            </a:r>
          </a:p>
        </p:txBody>
      </p:sp>
    </p:spTree>
    <p:extLst>
      <p:ext uri="{BB962C8B-B14F-4D97-AF65-F5344CB8AC3E}">
        <p14:creationId xmlns:p14="http://schemas.microsoft.com/office/powerpoint/2010/main" val="9914800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1D90E6-8FC7-4D51-814A-9D5009AA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0D8226-59E6-4850-8359-F7BE85ED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A533CA-4177-4846-BAE6-726E42870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F4F0CC-8857-49AE-A454-262C05D91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7A50F2-1DD4-4A08-AC54-9EE94CC0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for video marketing: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64B111-AB8E-4A39-ACF8-38B2D6C33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9FBDE8-007A-4AAA-A32C-C6714D9DD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34AAEB-646A-4149-92AA-96167D0A5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turn one month of product moments into a clear video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1D8DE9-5896-4734-AE75-71C1755E0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73DD23-346C-4551-AA68-9203EF47D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C7ABBE-3192-4FB4-83A0-9A616CDE2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B30006-E1B0-41C2-BB7B-2CD89F9A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shoot days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DE7C6F-513A-449F-9121-69987921F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0408C0-129A-451C-9649-AD199CD2E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BC525A-D76F-4773-8616-DA56B3A12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935BBE-2AD8-4F4A-96EC-D39F65617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C472A0-AC35-44D7-839D-EBA5F94CE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34959C-3FF0-4F67-8C5B-496CDCB8D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</p:spTree>
    <p:extLst>
      <p:ext uri="{BB962C8B-B14F-4D97-AF65-F5344CB8AC3E}">
        <p14:creationId xmlns:p14="http://schemas.microsoft.com/office/powerpoint/2010/main" val="5551615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83C397-5082-446B-8AEF-ADADB0350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328C4E-D5FC-4582-ACBE-7EF087965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0A416F-B3FE-46F7-85B8-A6A60615B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3A1A8A-2863-41DD-AC57-3A7BF4EC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0D9DD2-87B3-443F-B859-7673E279E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for video marketing: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C264D7-8E39-4E49-BC7F-0FB5FC5F1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0F07E6-6B5D-414B-8098-1D289AF8E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686CD3-791F-40A5-8DFC-9A971F5E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68BC7B-8575-4182-B132-FFBC542A6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CD29F0-3141-4EDE-BE35-D1C4E8D0B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B02347-D248-4CF1-A05D-742E8B0C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0AA04F-98DE-4B58-ABC7-57CA5FB51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7DB9D8-1802-4B03-BDBD-14DBDFFEC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C61C47-9C04-464F-AE18-DB59891D4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shoot days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FA4989-3968-4771-9B74-CB1C533F9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22CF1F-3C24-4354-91B3-F32DD7FE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523646-D261-4754-8587-525EE23A1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9F1415-61F5-488E-B56A-778A2A7FC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7EFE0C-61EB-46F1-A3C1-063D5DA9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CB2D57-7402-4B6F-9A5A-FC9BC894E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C27FAC8-46D0-4056-9765-F7F8A495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2C7D68-C382-4B30-998C-63D9EE6C0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05F263-4A63-4C85-AD7F-5243F40D9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ED9EE7-4C63-4D18-BAFF-50A55941F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audience response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3B4D1B-B02A-4A05-AE15-7936C9AF8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799895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9B3470-4DD9-4F8B-80A1-BE272B184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322C61-FE68-4FA5-9F46-D324A1CC1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90D9E3-CF31-4F7A-B56C-6CC70F8FB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loose ideas into a simple publish rhythm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4805A0-4198-4A8F-951F-8ABD74446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20595A-4BD6-4530-B582-A1259E28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EC079D-1492-4D10-94C0-8675D68E7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9D6DE6-F777-403F-B2CB-2B5BA779B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36542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2026-10-01T23:39:47.9510000Z</dcterms:created>
  <dcterms:modified xsi:type="dcterms:W3CDTF">2026-10-01T23:39:47.9510000Z</dcterms:modified>
</coreProperties>
</file>