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61064cb5b34b5d" /><Relationship Type="http://schemas.openxmlformats.org/officeDocument/2006/relationships/extended-properties" Target="/docProps/app.xml" Id="Rf46cb9ac79844ebb" /><Relationship Type="http://schemas.openxmlformats.org/officeDocument/2006/relationships/officeDocument" Target="/ppt/presentation.xml" Id="Ra59d8aaf8af14a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50da0c83c44e43"/>
  </p:sldMasterIdLst>
  <p:notesMasterIdLst>
    <p:notesMasterId xmlns:r="http://schemas.openxmlformats.org/officeDocument/2006/relationships" r:id="R1cef4f508a39474d"/>
  </p:notesMasterIdLst>
  <p:sldIdLst>
    <p:sldId xmlns:r="http://schemas.openxmlformats.org/officeDocument/2006/relationships" id="256" r:id="R2c10bd3b03ec4847"/>
    <p:sldId xmlns:r="http://schemas.openxmlformats.org/officeDocument/2006/relationships" id="257" r:id="Rf6d655a851f448d6"/>
    <p:sldId xmlns:r="http://schemas.openxmlformats.org/officeDocument/2006/relationships" id="258" r:id="R58d28320a2a34c13"/>
    <p:sldId xmlns:r="http://schemas.openxmlformats.org/officeDocument/2006/relationships" id="259" r:id="R453fccee1f63442d"/>
    <p:sldId xmlns:r="http://schemas.openxmlformats.org/officeDocument/2006/relationships" id="260" r:id="R37df0c1e8e574be4"/>
    <p:sldId xmlns:r="http://schemas.openxmlformats.org/officeDocument/2006/relationships" id="261" r:id="R5e3c75f293b14b39"/>
    <p:sldId xmlns:r="http://schemas.openxmlformats.org/officeDocument/2006/relationships" id="262" r:id="R0a1da748eced44f7"/>
    <p:sldId xmlns:r="http://schemas.openxmlformats.org/officeDocument/2006/relationships" id="263" r:id="R391b6863d28f461b"/>
    <p:sldId xmlns:r="http://schemas.openxmlformats.org/officeDocument/2006/relationships" id="264" r:id="R6fa6c90757c04dc9"/>
    <p:sldId xmlns:r="http://schemas.openxmlformats.org/officeDocument/2006/relationships" id="265" r:id="Rd7be6ea9e5964676"/>
    <p:sldId xmlns:r="http://schemas.openxmlformats.org/officeDocument/2006/relationships" id="266" r:id="R5967db44789c42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be86be0f2b4983" /><Relationship Type="http://schemas.openxmlformats.org/officeDocument/2006/relationships/slideMaster" Target="/ppt/slideMasters/slideMaster1.xml" Id="Rb050da0c83c44e43" /><Relationship Type="http://schemas.openxmlformats.org/officeDocument/2006/relationships/notesMaster" Target="/ppt/notesMasters/notesMaster1.xml" Id="R1cef4f508a39474d" /><Relationship Type="http://schemas.openxmlformats.org/officeDocument/2006/relationships/presProps" Target="/ppt/presProps.xml" Id="Rcd319fd67ac44c0e" /><Relationship Type="http://schemas.openxmlformats.org/officeDocument/2006/relationships/tableStyles" Target="/ppt/tableStyles.xml" Id="R26362519f2174002" /><Relationship Type="http://schemas.openxmlformats.org/officeDocument/2006/relationships/slide" Target="/ppt/slides/slide1.xml" Id="R2c10bd3b03ec4847" /><Relationship Type="http://schemas.openxmlformats.org/officeDocument/2006/relationships/slide" Target="/ppt/slides/slide2.xml" Id="Rf6d655a851f448d6" /><Relationship Type="http://schemas.openxmlformats.org/officeDocument/2006/relationships/slide" Target="/ppt/slides/slide3.xml" Id="R58d28320a2a34c13" /><Relationship Type="http://schemas.openxmlformats.org/officeDocument/2006/relationships/slide" Target="/ppt/slides/slide4.xml" Id="R453fccee1f63442d" /><Relationship Type="http://schemas.openxmlformats.org/officeDocument/2006/relationships/slide" Target="/ppt/slides/slide5.xml" Id="R37df0c1e8e574be4" /><Relationship Type="http://schemas.openxmlformats.org/officeDocument/2006/relationships/slide" Target="/ppt/slides/slide6.xml" Id="R5e3c75f293b14b39" /><Relationship Type="http://schemas.openxmlformats.org/officeDocument/2006/relationships/slide" Target="/ppt/slides/slide7.xml" Id="R0a1da748eced44f7" /><Relationship Type="http://schemas.openxmlformats.org/officeDocument/2006/relationships/slide" Target="/ppt/slides/slide8.xml" Id="R391b6863d28f461b" /><Relationship Type="http://schemas.openxmlformats.org/officeDocument/2006/relationships/slide" Target="/ppt/slides/slide9.xml" Id="R6fa6c90757c04dc9" /><Relationship Type="http://schemas.openxmlformats.org/officeDocument/2006/relationships/slide" Target="/ppt/slides/slide10.xml" Id="Rd7be6ea9e5964676" /><Relationship Type="http://schemas.openxmlformats.org/officeDocument/2006/relationships/slide" Target="/ppt/slides/slide11.xml" Id="R5967db44789c42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07ba6b0ade40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24d438d95f401f" /><Relationship Type="http://schemas.openxmlformats.org/officeDocument/2006/relationships/notesMaster" Target="/ppt/notesMasters/notesMaster1.xml" Id="Rb460f075d0aa45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92b25ff08b4c68" /><Relationship Type="http://schemas.openxmlformats.org/officeDocument/2006/relationships/notesMaster" Target="/ppt/notesMasters/notesMaster1.xml" Id="R01121b0b05a342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deeea2bf0943af" /><Relationship Type="http://schemas.openxmlformats.org/officeDocument/2006/relationships/notesMaster" Target="/ppt/notesMasters/notesMaster1.xml" Id="R413122a8466444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9787177fca46f2" /><Relationship Type="http://schemas.openxmlformats.org/officeDocument/2006/relationships/notesMaster" Target="/ppt/notesMasters/notesMaster1.xml" Id="R3d59b4ab74a04a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f5c35b6d454a67" /><Relationship Type="http://schemas.openxmlformats.org/officeDocument/2006/relationships/notesMaster" Target="/ppt/notesMasters/notesMaster1.xml" Id="R0bae5b63ee124c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70ceeaa5cf46a2" /><Relationship Type="http://schemas.openxmlformats.org/officeDocument/2006/relationships/notesMaster" Target="/ppt/notesMasters/notesMaster1.xml" Id="R63ffe2ced7184a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8082d33b144a6b" /><Relationship Type="http://schemas.openxmlformats.org/officeDocument/2006/relationships/notesMaster" Target="/ppt/notesMasters/notesMaster1.xml" Id="Rf58f566a77e64c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488871ce914189" /><Relationship Type="http://schemas.openxmlformats.org/officeDocument/2006/relationships/notesMaster" Target="/ppt/notesMasters/notesMaster1.xml" Id="R911e71e5bfd74b0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ff0df0d612f4c5f" /><Relationship Type="http://schemas.openxmlformats.org/officeDocument/2006/relationships/notesMaster" Target="/ppt/notesMasters/notesMaster1.xml" Id="Rddf57b93b04a4f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91717426504798" /><Relationship Type="http://schemas.openxmlformats.org/officeDocument/2006/relationships/notesMaster" Target="/ppt/notesMasters/notesMaster1.xml" Id="R1b5e13606db9483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eb7ed0fa9b4cca" /><Relationship Type="http://schemas.openxmlformats.org/officeDocument/2006/relationships/notesMaster" Target="/ppt/notesMasters/notesMaster1.xml" Id="R749a45ffb4584a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1063bc967041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502bef4ed94c3a" /><Relationship Type="http://schemas.openxmlformats.org/officeDocument/2006/relationships/slideLayout" Target="/ppt/slideLayouts/slideLayout1.xml" Id="R13cf6e4eae4d4d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cf6e4eae4d4d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b94a28dc34b8f" /><Relationship Type="http://schemas.openxmlformats.org/officeDocument/2006/relationships/image" Target="/ppt/media/image.png" Id="R26959b4952f14258" /><Relationship Type="http://schemas.openxmlformats.org/officeDocument/2006/relationships/notesSlide" Target="/ppt/notesSlides/notesSlide1.xml" Id="R75129d9879b141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fdfd62cf94464" /><Relationship Type="http://schemas.openxmlformats.org/officeDocument/2006/relationships/notesSlide" Target="/ppt/notesSlides/notesSlide2.xml" Id="R7ae78304618b49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63cf7df23425b" /><Relationship Type="http://schemas.openxmlformats.org/officeDocument/2006/relationships/notesSlide" Target="/ppt/notesSlides/notesSlide3.xml" Id="Ra6f59d7949894c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6c4c519504b1c" /><Relationship Type="http://schemas.openxmlformats.org/officeDocument/2006/relationships/notesSlide" Target="/ppt/notesSlides/notesSlide4.xml" Id="R79ea7081952b48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27221f8092404a" /><Relationship Type="http://schemas.openxmlformats.org/officeDocument/2006/relationships/notesSlide" Target="/ppt/notesSlides/notesSlide5.xml" Id="Rdb1bd2bf1a204e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6e05882f464b08" /><Relationship Type="http://schemas.openxmlformats.org/officeDocument/2006/relationships/notesSlide" Target="/ppt/notesSlides/notesSlide6.xml" Id="Ra16879496dad4d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b411e37ce4813" /><Relationship Type="http://schemas.openxmlformats.org/officeDocument/2006/relationships/notesSlide" Target="/ppt/notesSlides/notesSlide7.xml" Id="Rfde7aef6c82b45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60ab837f354d14" /><Relationship Type="http://schemas.openxmlformats.org/officeDocument/2006/relationships/notesSlide" Target="/ppt/notesSlides/notesSlide8.xml" Id="R01694381103b44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f48b82c86d405e" /><Relationship Type="http://schemas.openxmlformats.org/officeDocument/2006/relationships/notesSlide" Target="/ppt/notesSlides/notesSlide9.xml" Id="R25e5450271414a2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266d98c32d4671" /><Relationship Type="http://schemas.openxmlformats.org/officeDocument/2006/relationships/notesSlide" Target="/ppt/notesSlides/notesSlide10.xml" Id="R8a505868086d4b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986aec68f34cb1" /><Relationship Type="http://schemas.openxmlformats.org/officeDocument/2006/relationships/notesSlide" Target="/ppt/notesSlides/notesSlide11.xml" Id="Rbf01867ddf0343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AD63D1-916A-479D-AE12-ECD6E83D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42FBEC-A3EE-438A-93B0-A936692B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4C5EB3-DABB-46E4-A3D6-743C1CF0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Format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F4088-0E9D-4C6D-BF28-3B94818D7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plans a month of posts to promote new drinks, events, and customer stories.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0E38B-2DFF-40D9-9001-1A6B9759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AEDCE6-1B07-4E09-B580-20382E97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CA1C1-1679-4364-A5F6-8170C71A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3E38F9-F545-4A0A-B97C-3145FC0B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959b4952f1425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506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E03E98-EFAB-4B68-A0B2-2570A50DA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B76BB-39D5-4F71-9299-89EA7FBA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0B1528-C4AB-4CC8-8330-60256560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053882-1B2A-4D98-B59E-EA98E9F6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894BA-6ECB-4DF6-AACF-E653B131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format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747BE2-010D-462A-A822-4AB11935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E991F9-C2A5-433A-9D0D-8370820E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A12F3D-ADBC-49E3-B425-604C7F1C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D37B2A-1B5B-4CEB-9024-8B40DC32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23D63A-DB91-40F2-8425-8A80500A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C4CDA-E89A-4EAA-89FF-6C9A745C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747EE5-6B98-495C-BC6F-BC014313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A0473-2B7A-47B0-9A23-B8FFCC72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440751-9A6B-42EA-B162-93EE0AE8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0EE60A-028E-493B-AA09-1BD339C42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9FD7F7-4BED-4533-8C43-6298DDE3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F65716-F7ED-417F-881C-EBD0CCFFE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3B0FEC-1A06-40A2-992C-ED2964C7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E97EF8-E798-4F49-B126-6D55CC1B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68B6A1-EDD2-4647-A940-A2563247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Publishing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0B461B-4A82-4C55-9681-7AE6B2B0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</p:spTree>
    <p:extLst>
      <p:ext uri="{BB962C8B-B14F-4D97-AF65-F5344CB8AC3E}">
        <p14:creationId xmlns:p14="http://schemas.microsoft.com/office/powerpoint/2010/main" val="13509957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7A3A9B-695B-493B-B67B-516CC6DD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4DB42C-E3ED-48C7-B646-E4BDA10C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0DA32F-3D42-4DC1-AA6A-32622E4D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DA532E-1DE6-4606-9708-FCE37CFE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652610-3D52-4508-B2ED-42462214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content around launches, community, and engagement.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9C460-B59A-43AA-BEDE-5ACC299B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3491FB-3F9C-4374-9B13-57614C1B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124825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F430C2-EF92-438E-8225-F60B74CD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95443F-3235-4B73-8C2C-24809395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1ED1D-BB52-436F-8776-0F3403E4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5D525C-F3EB-4819-914D-13D71821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6589A-4717-49AF-ABEF-205B2840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content calendar format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3F21AD-2396-47A2-A7BB-79834DBBB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5017E-4F7C-482F-B445-61D485D64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78503A-F65B-4C8E-8356-1BB34767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FD85EE-681D-434B-AF09-7732243E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format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CD5695-F425-4BD6-8AF0-E9EB253B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2DAAD6-6678-498A-8487-F9BAF332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397A80-4B73-4F09-A56A-0E9DAF48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B90DB0-891A-4AA7-A2B4-5F1F8CCE4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F80BEB-53F3-47BC-85E1-27296237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64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weekly content around launches, commu…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14766A-4098-4C16-A69E-9F15F1715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E4B8A-8F60-43EB-A672-294BBED50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8528CC-5F7F-4AD2-AAAE-D2AC42C8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D3A620-F1C2-48FC-9D65-014E72F2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B9C3E6-51B4-4824-ADD3-4502F668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schedule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FFC71-FCD3-45A4-B46D-9B493BB5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61821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40A029-A094-4564-B448-19F29B16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2245B-3486-4AF4-8222-760034BD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61AC95-A7B8-4AEE-AF7C-316DECA4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68477E-B305-4F62-8C31-14B8B23F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B3030-F73B-4BBF-978C-DA12DDF0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548A2-945E-45FB-8988-CF5A96F0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5ED05-B286-491E-9650-6384F94C9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AA35A8-976E-48F4-BF97-08E37688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583EC5-7BC5-4284-9C10-8BE3592B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FD6713-0074-4FD6-9C59-83B78F68C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5DDDC5-FAD6-4E0C-A653-86D91F90B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99C539-6480-486F-A555-EED920CE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C1BFF8-719B-4B5C-96AC-C962C39A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EFFD99-095B-4E1C-A2DF-A0812F7C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49F1B5-7333-4821-8724-E0DE76BF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45FD7-3AB7-4A42-9D37-06FD58D7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AECF31-0D54-4D52-95BE-8672CA05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E762EB-DFE7-4C77-B8EE-49AD5F09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E06774-CFF3-48F4-8133-E1F65641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117D65-B6D3-4A89-AA0C-46E979A6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FF7682-0C65-41DF-9308-14086875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87C96A-9E45-4BDB-8916-75CEA724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2C57E8-5EBE-4039-B723-5BB9394A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114F8B-6833-4DC5-93EB-D0E4024E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17E251-AB39-4B9E-AEB1-E8045E47A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2A26A5-97C4-456A-B608-C29CDD3E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78197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B63A84-F8A4-42AE-9BAE-F6847DB7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8DFD72-913F-4ECC-B1D7-91871842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9F5BFA-0901-4A79-B96D-7FCF9593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51A7EA-07F3-4DA9-A65A-CC8911DD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E0EA6-F966-4059-A8C8-AF09B06D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format: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8E492-516F-4AE6-96A4-C3F195205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714DD9-78E2-443E-B8EE-81D331EF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48376-7633-49F2-8C9A-2785A2FB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40EF77-F968-4395-9946-6FDFB356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written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73BD2A-43E7-4014-B1BF-5A02646F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7A1F37-6806-4CF1-BBFB-96F71E673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Promotions get missed during busy weeks.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FE1101-5414-4E17-9704-876E16800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57499E-B86D-480F-B9A3-3A044A02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repeats the same content ideas.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3134A-5C41-40A3-A5A9-2FDF7C75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1B2DDA-0979-4A66-93A5-7B11AA7E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AF5B35-8CFC-4501-93EB-D0829780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4FD39A-81F4-4711-813E-53701682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22F4C6-2B22-49C4-90E5-93B02F44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086EA-825D-468F-B305-CAD2BBA3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Launches and events are planned in advance.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C82DF2-EB67-4E4C-9D1A-0AAF7ACD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F8F3B5-BAF6-43C7-A7D2-66FD2C44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create faster with less confusion.</a:t>
            </a:r>
          </a:p>
        </p:txBody>
      </p:sp>
    </p:spTree>
    <p:extLst>
      <p:ext uri="{BB962C8B-B14F-4D97-AF65-F5344CB8AC3E}">
        <p14:creationId xmlns:p14="http://schemas.microsoft.com/office/powerpoint/2010/main" val="9997452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68D446-8AF3-4D98-ADA9-8D476E23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E57AF-A559-4BE4-AEC3-2AAB862C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9D4F27-D338-46A1-8E84-08878469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24FAC-47A7-4F68-9491-E7072DF0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686B1-3ECB-41EC-B15B-99B7E7E5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F9D6B0-EA68-49F2-AD31-7F380609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D2DA79-A0A0-4295-B80D-6D19140C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44450-46A3-4C1D-B2B4-8268412E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BD8F41-7B46-4B6E-B8E6-1D3D3629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615B22-A10C-4FD1-B2A9-3DD919D8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promotions, events, and daily updates.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47D699-CA41-4E85-8D4E-33F03581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7EBB85-154F-42C5-8632-D978E93C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8B0B42-59DE-4549-8BF6-06DFD41C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82724-5375-4668-8194-E01634A0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2FF015-4FDB-4850-89BD-82F70063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topics and timing to keep posts consistent.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4B2D01-E229-4123-A20A-2207C3F7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3616F9-8ACE-4493-93C4-117C0944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141F4-AC53-40A1-9640-B0A68871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203302-C930-4C27-9BAE-54B60B7B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CD8D9-61B7-4464-911A-7640A570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direction for visuals, captions, and formats.</a:t>
            </a:r>
          </a:p>
        </p:txBody>
      </p:sp>
    </p:spTree>
    <p:extLst>
      <p:ext uri="{BB962C8B-B14F-4D97-AF65-F5344CB8AC3E}">
        <p14:creationId xmlns:p14="http://schemas.microsoft.com/office/powerpoint/2010/main" val="10967808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C6AFB7-36BE-4FE8-81CD-1A0BA0D6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8D3748-2EFD-4902-9968-C650BEDBB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8B4DB2-69D5-44D0-AC70-497486EB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CAE399-9D87-4538-9F81-BA1785E4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F49AE2-725E-4FBE-AD0C-7FDF5138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132EF-BCD1-4EDB-B3C3-EE1F6DEE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A7CE1E-1D27-4997-BE03-CE6F7931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D183D-9E5C-4074-A536-F8E7FCFF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72F28-B6B2-4995-8929-010FC8DB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6572AA-5FF8-4E1A-B715-D5DB3714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1E3537-6C1C-4A43-A733-2099EE1A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E5E269-5835-4B84-9185-32904F4C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90F50F-1910-4B0C-B95F-8F05E0FC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3A4D3F-F330-498B-99B5-94EEF6EC3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F0EB97-D645-4CE9-8B3D-5EA47885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2AFAEC-2AA1-4EF5-AC43-F631AD7B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5DA26F-BEE5-442F-82CD-897FA99C2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4F428C-EBD8-41FD-8373-26012894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2D689A-524E-41D9-9B3A-6B95192F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201271-DC4F-4BE4-8C1E-20CCE2805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69529D-A2E1-42BE-8C68-2231345C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D6B673-6DB1-4C80-A529-4F20E56D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7ACF64-AC93-4903-9F12-97399CD4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315FF9-2ABC-489E-9663-1299D779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50FD40-3B9C-4BA6-B8CF-E1E9E7AE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C757CD-BB67-4818-B739-6D7D447E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DF8447-2DE9-402A-9384-B4DFA95E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49DA60-6E9B-4DD5-8458-21A05540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49C1E0-6281-44FD-8923-29BE62D6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</p:spTree>
    <p:extLst>
      <p:ext uri="{BB962C8B-B14F-4D97-AF65-F5344CB8AC3E}">
        <p14:creationId xmlns:p14="http://schemas.microsoft.com/office/powerpoint/2010/main" val="14764826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981798-EFC6-45C9-9E3D-C2D656DC0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623B9-8DD9-4710-AC08-742413BF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1785D-CA4C-47CB-BE67-F4F236F04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F206C-5A61-4E91-AE94-63D0BF05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9FECFF-B132-4968-B147-ADA9299C4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format: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22146D-F017-4022-8D3B-95998760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97A4A-4F1E-47F1-B901-235B4AC0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74879-3D97-41B9-A4C1-E4050C8C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organize a month of content without scrambling each week?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C72713-EA17-4A22-BA63-34EFE821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047432-2A2A-417D-B10A-B09CE73AB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45DAB0-6B2E-4417-AB7D-9C7853AA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65AF25-36D7-4531-B008-E4A6F558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F9BF1-290F-4250-860C-964858D8E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266082-155E-4B14-8373-AC70262F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25F367-BF0B-4B46-BBA7-BDC64F18B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4C4A52-A687-42E3-97F4-B09692A6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0A7283-8375-4F9A-956E-4A55B6A4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61DB57-9FB3-420E-9A04-BB97A146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</p:spTree>
    <p:extLst>
      <p:ext uri="{BB962C8B-B14F-4D97-AF65-F5344CB8AC3E}">
        <p14:creationId xmlns:p14="http://schemas.microsoft.com/office/powerpoint/2010/main" val="16988019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54CC0D-C29A-4495-ABC9-FC3893E15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B3D6B4-49A7-438C-8A80-7FDB0539E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5B4A0A-E3B5-4600-9EF6-FFBA2FA42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83C7D-22CA-4F60-90FF-049A69593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B5018C-E78D-4ECF-8CAE-C5C0F4DB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format: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F0527-780F-4A62-8284-CA766DBB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850B55-ABB4-4E38-B698-EB7895D5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A07B0-6C45-480A-A014-E24CEAFE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993C72-2823-4C6C-9AC1-6DF6B625B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DA0D65-CFE9-45F9-ABB3-5A0991BA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A33FCB-17E8-4051-A6F9-8092E78F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7250E3-9C88-4C5E-BABE-095D9A2E8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94D490-DE4A-4457-B8D5-FCD60B7A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DD01F8-3C75-4BCB-94DD-7CB66145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C57097-8FF0-4368-851C-7428DF8C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F6A3ED-9A00-407C-8985-EE8DCEFE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78A2AB-639C-4129-8B6A-5CA3BCC0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F8EAF-9431-4124-B2B6-60AF916A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54C6EA-A205-4088-90C7-255A25A0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EF8F04-8E7A-4BB1-830D-5A3651041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D58103-2FBF-4BAE-A732-30263B5C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203CB5-9358-4141-AAAA-E05CF8CC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F55276-3C39-4C16-B296-156DDB30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C037E9-850E-4968-9086-FB1EE6709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049561-949F-4466-8557-AE3D8F8C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762830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DD793E-D047-4F22-BF83-D78E8F1A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7F5382-F3AB-4A5B-9878-F99A08A8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6BE1C4-B92C-4F5F-8FF3-B97DC77B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ahead, post with purpose, and stay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22D0A-9CE7-481F-926E-414E375F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9E8546-D85E-4848-835C-45455305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AB14F6-FA30-48EA-B622-18FDD7DC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E374E-3290-47D6-BEA3-C81E93A6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136237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2026-10-01T08:23:33.6830000Z</dcterms:created>
  <dcterms:modified xsi:type="dcterms:W3CDTF">2026-10-01T08:23:33.6830000Z</dcterms:modified>
</coreProperties>
</file>