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01b5244b304dda" /><Relationship Type="http://schemas.openxmlformats.org/officeDocument/2006/relationships/extended-properties" Target="/docProps/app.xml" Id="Rfe2fac9acb654292" /><Relationship Type="http://schemas.openxmlformats.org/officeDocument/2006/relationships/officeDocument" Target="/ppt/presentation.xml" Id="R4e0e4204279242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2e29bb9f9b47be"/>
  </p:sldMasterIdLst>
  <p:notesMasterIdLst>
    <p:notesMasterId xmlns:r="http://schemas.openxmlformats.org/officeDocument/2006/relationships" r:id="R03f2de47579442d3"/>
  </p:notesMasterIdLst>
  <p:sldIdLst>
    <p:sldId xmlns:r="http://schemas.openxmlformats.org/officeDocument/2006/relationships" id="256" r:id="Rb1f5b772c85848c1"/>
    <p:sldId xmlns:r="http://schemas.openxmlformats.org/officeDocument/2006/relationships" id="257" r:id="Rab507a6dca7e426f"/>
    <p:sldId xmlns:r="http://schemas.openxmlformats.org/officeDocument/2006/relationships" id="258" r:id="R0de8a04dd46b4391"/>
    <p:sldId xmlns:r="http://schemas.openxmlformats.org/officeDocument/2006/relationships" id="259" r:id="R9c98fcce616b4d5b"/>
    <p:sldId xmlns:r="http://schemas.openxmlformats.org/officeDocument/2006/relationships" id="260" r:id="R1da71920b4444f09"/>
    <p:sldId xmlns:r="http://schemas.openxmlformats.org/officeDocument/2006/relationships" id="261" r:id="R5650d6cc587f48be"/>
    <p:sldId xmlns:r="http://schemas.openxmlformats.org/officeDocument/2006/relationships" id="262" r:id="Re8ca4ea266ae43b1"/>
    <p:sldId xmlns:r="http://schemas.openxmlformats.org/officeDocument/2006/relationships" id="263" r:id="Rb39b549b01be4163"/>
    <p:sldId xmlns:r="http://schemas.openxmlformats.org/officeDocument/2006/relationships" id="264" r:id="Rdceb801d282f42dc"/>
    <p:sldId xmlns:r="http://schemas.openxmlformats.org/officeDocument/2006/relationships" id="265" r:id="R1eea325a59834057"/>
    <p:sldId xmlns:r="http://schemas.openxmlformats.org/officeDocument/2006/relationships" id="266" r:id="Rd3c249550b8243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98b834be7e4a9e" /><Relationship Type="http://schemas.openxmlformats.org/officeDocument/2006/relationships/slideMaster" Target="/ppt/slideMasters/slideMaster1.xml" Id="R282e29bb9f9b47be" /><Relationship Type="http://schemas.openxmlformats.org/officeDocument/2006/relationships/notesMaster" Target="/ppt/notesMasters/notesMaster1.xml" Id="R03f2de47579442d3" /><Relationship Type="http://schemas.openxmlformats.org/officeDocument/2006/relationships/presProps" Target="/ppt/presProps.xml" Id="R80b7556a1c1c40c3" /><Relationship Type="http://schemas.openxmlformats.org/officeDocument/2006/relationships/tableStyles" Target="/ppt/tableStyles.xml" Id="R518603c2f715464d" /><Relationship Type="http://schemas.openxmlformats.org/officeDocument/2006/relationships/slide" Target="/ppt/slides/slide1.xml" Id="Rb1f5b772c85848c1" /><Relationship Type="http://schemas.openxmlformats.org/officeDocument/2006/relationships/slide" Target="/ppt/slides/slide2.xml" Id="Rab507a6dca7e426f" /><Relationship Type="http://schemas.openxmlformats.org/officeDocument/2006/relationships/slide" Target="/ppt/slides/slide3.xml" Id="R0de8a04dd46b4391" /><Relationship Type="http://schemas.openxmlformats.org/officeDocument/2006/relationships/slide" Target="/ppt/slides/slide4.xml" Id="R9c98fcce616b4d5b" /><Relationship Type="http://schemas.openxmlformats.org/officeDocument/2006/relationships/slide" Target="/ppt/slides/slide5.xml" Id="R1da71920b4444f09" /><Relationship Type="http://schemas.openxmlformats.org/officeDocument/2006/relationships/slide" Target="/ppt/slides/slide6.xml" Id="R5650d6cc587f48be" /><Relationship Type="http://schemas.openxmlformats.org/officeDocument/2006/relationships/slide" Target="/ppt/slides/slide7.xml" Id="Re8ca4ea266ae43b1" /><Relationship Type="http://schemas.openxmlformats.org/officeDocument/2006/relationships/slide" Target="/ppt/slides/slide8.xml" Id="Rb39b549b01be4163" /><Relationship Type="http://schemas.openxmlformats.org/officeDocument/2006/relationships/slide" Target="/ppt/slides/slide9.xml" Id="Rdceb801d282f42dc" /><Relationship Type="http://schemas.openxmlformats.org/officeDocument/2006/relationships/slide" Target="/ppt/slides/slide10.xml" Id="R1eea325a59834057" /><Relationship Type="http://schemas.openxmlformats.org/officeDocument/2006/relationships/slide" Target="/ppt/slides/slide11.xml" Id="Rd3c249550b8243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4c6b16260f40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594ce515434154" /><Relationship Type="http://schemas.openxmlformats.org/officeDocument/2006/relationships/notesMaster" Target="/ppt/notesMasters/notesMaster1.xml" Id="R21e43d9743ee4d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19f1f0ef2440e8" /><Relationship Type="http://schemas.openxmlformats.org/officeDocument/2006/relationships/notesMaster" Target="/ppt/notesMasters/notesMaster1.xml" Id="Rf1fadbd1eb9a4d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e7800995e49493a" /><Relationship Type="http://schemas.openxmlformats.org/officeDocument/2006/relationships/notesMaster" Target="/ppt/notesMasters/notesMaster1.xml" Id="Rd2308e5d4be045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d4f0e2a48e457c" /><Relationship Type="http://schemas.openxmlformats.org/officeDocument/2006/relationships/notesMaster" Target="/ppt/notesMasters/notesMaster1.xml" Id="R887a2b400810486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eb80eafa9e4586" /><Relationship Type="http://schemas.openxmlformats.org/officeDocument/2006/relationships/notesMaster" Target="/ppt/notesMasters/notesMaster1.xml" Id="R011167ad409247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e9d031136f410c" /><Relationship Type="http://schemas.openxmlformats.org/officeDocument/2006/relationships/notesMaster" Target="/ppt/notesMasters/notesMaster1.xml" Id="Re9b57a52e9eb46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7e06f9d63043af" /><Relationship Type="http://schemas.openxmlformats.org/officeDocument/2006/relationships/notesMaster" Target="/ppt/notesMasters/notesMaster1.xml" Id="R0daf9002f1ea46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72466a3f8a4a4a" /><Relationship Type="http://schemas.openxmlformats.org/officeDocument/2006/relationships/notesMaster" Target="/ppt/notesMasters/notesMaster1.xml" Id="R41397fbdbb4749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b412bd45e545e6" /><Relationship Type="http://schemas.openxmlformats.org/officeDocument/2006/relationships/notesMaster" Target="/ppt/notesMasters/notesMaster1.xml" Id="R39b3ebb37f2542c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cfa34b4d3914233" /><Relationship Type="http://schemas.openxmlformats.org/officeDocument/2006/relationships/notesMaster" Target="/ppt/notesMasters/notesMaster1.xml" Id="R6abd871a320740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7afc0e6d1e1492a" /><Relationship Type="http://schemas.openxmlformats.org/officeDocument/2006/relationships/notesMaster" Target="/ppt/notesMasters/notesMaster1.xml" Id="Rd7eac882e91c497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32159fc55945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d8c53d50114d4f" /><Relationship Type="http://schemas.openxmlformats.org/officeDocument/2006/relationships/slideLayout" Target="/ppt/slideLayouts/slideLayout1.xml" Id="R29acf87321744b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acf87321744b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c1342ba5814eec" /><Relationship Type="http://schemas.openxmlformats.org/officeDocument/2006/relationships/image" Target="/ppt/media/image.png" Id="R3236a5fed62c4558" /><Relationship Type="http://schemas.openxmlformats.org/officeDocument/2006/relationships/notesSlide" Target="/ppt/notesSlides/notesSlide1.xml" Id="R7ae357c7b6dc46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80e048973410c" /><Relationship Type="http://schemas.openxmlformats.org/officeDocument/2006/relationships/notesSlide" Target="/ppt/notesSlides/notesSlide2.xml" Id="R91072324e3eb42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cb0ec788d4c04" /><Relationship Type="http://schemas.openxmlformats.org/officeDocument/2006/relationships/notesSlide" Target="/ppt/notesSlides/notesSlide3.xml" Id="Rffc17990a81f4c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19a22542cc42f8" /><Relationship Type="http://schemas.openxmlformats.org/officeDocument/2006/relationships/notesSlide" Target="/ppt/notesSlides/notesSlide4.xml" Id="R205cbc23f72647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24dd00845e4774" /><Relationship Type="http://schemas.openxmlformats.org/officeDocument/2006/relationships/notesSlide" Target="/ppt/notesSlides/notesSlide5.xml" Id="Rc9bd09e800954f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fbf2b38bd4444f" /><Relationship Type="http://schemas.openxmlformats.org/officeDocument/2006/relationships/notesSlide" Target="/ppt/notesSlides/notesSlide6.xml" Id="R0aa0cff2f37443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c36d9e08c3465d" /><Relationship Type="http://schemas.openxmlformats.org/officeDocument/2006/relationships/notesSlide" Target="/ppt/notesSlides/notesSlide7.xml" Id="R483b2be001fe46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aafe1a02934922" /><Relationship Type="http://schemas.openxmlformats.org/officeDocument/2006/relationships/notesSlide" Target="/ppt/notesSlides/notesSlide8.xml" Id="Rffc7028a7b934fa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c8430d0b3a42c2" /><Relationship Type="http://schemas.openxmlformats.org/officeDocument/2006/relationships/notesSlide" Target="/ppt/notesSlides/notesSlide9.xml" Id="Rc6da623b36d643a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93a9545514374" /><Relationship Type="http://schemas.openxmlformats.org/officeDocument/2006/relationships/notesSlide" Target="/ppt/notesSlides/notesSlide10.xml" Id="R51d55e13b4ad4b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e9ecd39d114c82" /><Relationship Type="http://schemas.openxmlformats.org/officeDocument/2006/relationships/notesSlide" Target="/ppt/notesSlides/notesSlide11.xml" Id="R7aa7e1102a0741c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2FD2F7-D383-4561-8942-61B7C52BA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1B07C-DC82-420F-A6FC-B19B596C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CFCCA-1296-4046-9C77-06EA77D79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Google Sheets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245374-DA74-484F-99C1-EE9EDDD6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posts for a local bakery launching seasonal treats.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301D95-4BBB-4468-BACA-22E6C0337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ABCB88-EFF7-42A1-8BBF-B5D07070B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8A07E-DA70-4852-B3B5-4CDC48275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BED76D-E6CA-4BCA-8E95-CFF84EEF4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36a5fed62c455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28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BBB39B-9226-4FDF-B34C-CDD5BEB5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D14378-0026-4F27-B325-EEB90265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A933B4-248D-403F-B9C9-AAFA4DA5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C644EC-3DC1-4E8A-94ED-E910AFE05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C431A7-88D7-484E-8200-679DECD36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google sheets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E37E5-124E-4573-9FD8-E418993E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C57DD2-E05E-4985-BE3B-932451FB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0FA95-FCE7-4B64-9867-196717F2B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Monthly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488E85-6E1B-487C-903E-FC9DA5F5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39AB51-EFE9-4754-8D07-C140A6409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9C89FE-BDB9-4883-B357-935848E5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401B7A-423F-4E9D-9B59-CD96FF08C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56223B-BDAA-4C5F-88B8-AE628869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26A231-3ED3-4117-BDD9-9514F9D0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373998-BC84-4006-9694-7907A9B9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F14749-F0D6-4D10-BFDB-86EFECDE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Posting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621C30-4924-44C6-BD50-7A4FE5F5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633956-6AF5-47ED-BEEE-7AF2A0C99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56AF72-0F0F-436D-93D6-A0739C1A8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8C7E99-6361-4092-808A-1EECF292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A068F7-AFC3-4D96-8E8B-AA0CC2F6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</p:spTree>
    <p:extLst>
      <p:ext uri="{BB962C8B-B14F-4D97-AF65-F5344CB8AC3E}">
        <p14:creationId xmlns:p14="http://schemas.microsoft.com/office/powerpoint/2010/main" val="9567963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19DAED-E9C6-49C8-8131-56D11D89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087E9-016B-461A-B769-C98B93B5E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D465D-F166-47CA-B774-24DA02CF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902BFE-4200-4D22-8287-F53D526A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34CAA-D916-428B-8BCA-6A1DF940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around product drops and events.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627A75-E1C1-4E16-ACCA-EE114CE3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FE29FA-8D04-42C0-92ED-21D61716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279278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133010-C37D-4D3D-9BA4-3B8278F13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F80A48-921B-4654-A5EE-B858D712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DD13F-496D-4DA3-BE4F-FD3A7D2BF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EB8AD-EE16-4A7E-9001-F8D37876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DCFE0B-8CE9-46F4-9DD1-72F217814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content calendar google sheets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3A05B0-2364-42E1-87CD-2F121B50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18A471-8637-491A-85AC-1B99E5AA7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AC4084-39CD-4D57-8B6B-60049B9B6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686100-E715-4D11-9BAF-030CE251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google sheets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DFFB9C-5169-4950-B50E-8D22DDA0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74DAC0-C62D-4E5F-9EF1-2B3661906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46223-12A7-40B4-9CF2-21F357EF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703316-EF39-4850-BA70-84E2273F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CC3A5E-243A-4C5C-AFC3-F98ACCF7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around product drops…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697A9D-0958-4B80-B3FE-BB25BA396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42D175-4016-48F8-B728-FC4329CEC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E93419-6BAD-4854-9807-AD233871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03EF2C-4D72-42D5-9287-A2CD3AAA6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EF2234-4AE8-4B0C-BF7D-0585EA341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Track publish status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8F8B49-E17C-4487-9B23-CC80145C1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077803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9AD0FC-1D7E-494F-8BE1-B9FCB93EE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4AE683-EF50-4BFC-A6A9-97AC1D78F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D90A8A-2900-47E6-AEEA-B83B27F8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84A046-65B5-4B87-9DF2-EE252E3B6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41A245-079A-44DE-99D0-2DDD4376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D3269-FDB2-4BFD-A098-3FE95941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E796CC-6144-4308-A934-184E0E0D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F74796-8243-4CDB-8BC8-CBD784DE9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1D067-3F7D-412A-8C5C-0CE50C4D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198270-5C41-4988-926A-0A8F0B03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2A14BA-CFB3-44EF-805C-3FA6DD7B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D7C63F-CA9E-42AF-B549-7C7A5D9B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E758EC-4DDE-4DCB-BF0E-11410EE9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A9C94E-5354-4D9C-B159-5898AD04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241D26-0AB5-4229-9D1E-7B4354789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351162-B4E0-4882-BA5B-8014639E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5BC220-450C-4A34-BD43-4B4B215D7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4D5793-228D-465D-B473-7F436098E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EE8606-67C9-4F7B-959C-D5C58F90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42E5F3-93B5-42B3-9F5D-EAD8B86BA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81CA19-65BB-495B-AF2B-56C60BC8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97A511-E9AB-474F-9198-6D45E702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DEC813-CE65-4645-8C4A-ABADCF97D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F10E9A-EBAA-4A7D-AE4A-1BABAF2E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8CEBAAF-0895-4B98-ACE4-29904FDD9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A39506-DE6F-426E-B26F-92C1D50B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25265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DCE4CE-45D0-4396-A2F9-9DCD37DC9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798753-7723-4EFB-91BA-FD9046E00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B76762-CB78-46C6-9851-C3D8CE054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67A018-4F73-46C9-8A87-3D11AF46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BCB69-1146-4A3F-B719-5F6B327F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google sheets: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2090F6-84F4-4C8A-952A-B805BF0B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1004DF-0FDD-46BE-B7DA-61765B3C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779CE3-B121-44FF-95EF-B2D4FC24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48CE84-D659-4347-8691-FA40DDA8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A8024-3366-4455-A53C-ECE23A807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3C96E8-63BB-421C-A3D3-D09940C9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dates get missed during busy weeks.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CB1F58-3C3E-4805-869D-450D89EB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45B761-DC66-4040-A62F-BAA0CE805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one can see what is scheduled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FA58E3-94C8-4295-AC2B-868E59DAB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59FE44-86E2-4A74-AB9E-94D98E8E7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BF0894-0783-4174-9D53-CDD6B9A2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45E919-47DF-4B36-BF06-4FD81928A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publish date.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40E03C-AB6D-4B86-84A3-8E1D2D35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D5CECB-41B2-4DC8-8A4A-A45ABC523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Launches, promos, and reminders stay in one view.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265135-F996-437D-AB66-00723A85B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172BB-63DA-4225-93D9-E646C7FED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update tasks without confusion.</a:t>
            </a:r>
          </a:p>
        </p:txBody>
      </p:sp>
    </p:spTree>
    <p:extLst>
      <p:ext uri="{BB962C8B-B14F-4D97-AF65-F5344CB8AC3E}">
        <p14:creationId xmlns:p14="http://schemas.microsoft.com/office/powerpoint/2010/main" val="2920782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2EEEDF-71F3-4C1C-A2F4-C6C21C1D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298B56-FB8B-4BDD-9842-EF7693F0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EE57F8-F193-44C4-8FA2-565CECC6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C12B4-A691-4D60-B84D-7CA36CD23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A1316E-78B3-4533-AEA6-DF67894D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383CFA-B680-444D-A9E9-6E58916C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374356-647E-4FCD-8F0F-BE75E3F0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3A1F26-6F9F-48F3-A388-DBE87A82E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F71211-6699-4B30-8BD0-EFC1B0BC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3E876C-F845-4B58-A7B6-4320741C3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to keep launches, promos, and reminders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EFF27C-B7BA-4257-AFC7-B2F14C996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D5B8AF-FFDB-4AC2-809F-8DACF788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3FFD74-5949-438A-9F06-42C87286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C28346-6F52-4A24-A21C-CF6985E3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D2D146-9B6F-4BCA-BE39-63434F58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view of what is going out each week and why.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E5AE9E-D279-41FD-ABAA-7C655331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7AFC16-A6AC-4B9D-B97F-5B941D20D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F0FFC4-48B0-493C-BD62-71384D83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634C48-DC4A-4CE5-939B-22A688650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COORDINATOR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49663F-9412-40EA-8F30-B6FF5610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assign tasks and track approvals.</a:t>
            </a:r>
          </a:p>
        </p:txBody>
      </p:sp>
    </p:spTree>
    <p:extLst>
      <p:ext uri="{BB962C8B-B14F-4D97-AF65-F5344CB8AC3E}">
        <p14:creationId xmlns:p14="http://schemas.microsoft.com/office/powerpoint/2010/main" val="15889620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06F74B5-402D-4108-872B-51130F51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7C92F-D2CA-4363-B921-56F1529E0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D593F2-AF6F-4F60-8679-858C489E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5FA79-E434-4429-BFDC-87F21F074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31BC1-A7D7-4B7F-AF02-C2AD702D5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1C1B41-BB27-4388-B64A-921C80423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202F5C-1D20-4281-9F8E-F4ADEF50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ADEC1E-F43C-42F7-9FB9-52B9AD28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7563AC-1FDF-48FA-86D1-F48B8D81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DD9F95-586F-42B5-966C-69C1B86F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80F136-2F1B-4EFA-A1AD-850F8712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0A1E84-058B-4961-A2AA-A80FF74E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1416C7-9F8E-4FB9-83B8-D79E59D0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62693E-2049-46B7-89F3-41EFD5877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CCA71B-B687-401B-A7FC-CC105197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DEE3DB-9DEB-4EAA-81EA-BD2DE2ADF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79F916-9665-4584-98CD-8675D001C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2975CD-A13E-4342-A5AF-3618CDD5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7E4AFF-E935-4443-AE69-B98C27C3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08AF45-F890-4974-B0BF-20ECB6909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ED1172-7992-446A-948C-9B70C4D5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D3015B-3AAB-465F-BE23-E4DA447BF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691072-2409-464A-BFB9-2408CB29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518E33-124D-4BB6-8F50-FADE9629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6044AD-C983-48AE-B852-02F934A6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1D73AE-AFCA-417D-9EC9-8B8B0BF0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0AADC1-FB63-4ED9-9DEA-093906AA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5AC517-23D2-4235-9835-CA7EDB11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1AB080-9459-460C-AB5D-D07F6B177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review checkpoints</a:t>
            </a:r>
          </a:p>
        </p:txBody>
      </p:sp>
    </p:spTree>
    <p:extLst>
      <p:ext uri="{BB962C8B-B14F-4D97-AF65-F5344CB8AC3E}">
        <p14:creationId xmlns:p14="http://schemas.microsoft.com/office/powerpoint/2010/main" val="18471816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4F56F7-4DDF-4885-9555-F496D01B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9541D-047B-45C9-97E6-D3196A6D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B7B81-E2D2-469A-B15F-C00A0744A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68960-BC0C-46C9-A24B-3269B3F3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475DC4-5206-4341-A5AD-B659A236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google sheets: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58660F-FA2A-4530-A021-71EA4C64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F66AA7-772D-4F49-8351-6E400A1B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14A5C6-9E3E-47D6-8B65-5EE03E19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keep its weekly posts organized around new menu items and events?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55F6AA-8356-4426-8FBA-AB34006A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DB8A9C-3E4F-447B-80A3-C9E7DD1A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A0310F-5B2D-4699-B94B-916187A3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E82835-7E50-4BCE-B251-DF39624D8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681408-3498-4F48-8CF6-468B5A90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26646C-C03E-4796-8BB1-DDF0987E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ED6FAE-E84D-47E2-B23D-BCA34F8F5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7D75B-A804-42C3-9522-6E3C1234F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F66BE1-6E3B-4626-82F9-5CA41875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362BF4-EF8B-4ED5-ADC4-A2CB0386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</p:spTree>
    <p:extLst>
      <p:ext uri="{BB962C8B-B14F-4D97-AF65-F5344CB8AC3E}">
        <p14:creationId xmlns:p14="http://schemas.microsoft.com/office/powerpoint/2010/main" val="2434638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221958-2B88-4963-8D6C-5EE991BF1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17DCE-2520-493F-B172-33E3112B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C14D83-6D5C-45F0-8CF0-09469278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45BF87-05D9-41BD-9CAF-6F01DCCC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50DED3-7985-4C6D-A866-E64319C5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calendar google sheets: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749CE7-CF80-45BA-8345-5AA591138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9D2CC5-026A-4CD4-A612-24993707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87B9C-B241-4093-BDFE-76EFEC0A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767FE-F702-4E89-A899-E7683FE0A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10948C-0221-4801-A783-3296D2AE6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04CE23-6491-4045-A5C5-A17861D8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9EED79-A058-4413-90A7-D7D17AD4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AEF43A-EA09-444E-8DFE-2ABFF2D0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F7B240-8A1F-470E-B50B-83B429FC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D9937F-E38B-4C3B-BC32-0BE4AD500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C1BA10-7F23-474C-8E4C-557645C1F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7AE5DC-CC1E-4675-B467-CA414E248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1EB0EC-3CEF-4DCE-9DCC-5C161929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B31DF2-A30A-4198-9EFB-B8BA07FA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B6766E-9F0A-42B9-909E-B8D7FC156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9BE737-21B4-413F-91EF-0AD28880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23928B-DCCA-49D5-B88B-9E157B4C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C0E073-FF7A-4E6A-A85E-CE4F2F46A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B60A87-447B-4FD5-BC1B-7408DD91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Track publish status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56DDE5-207E-477C-BA43-052F1B56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1575515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8D01D-8806-4C45-BDA3-D05316174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BE90F8-3EC3-469C-B936-4F718ADB4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0E5DEE-3D5D-4407-9A4B-A96E958A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952C6-B581-4F82-9BB7-3FCB0DF8B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44EC62-27BB-4916-B1E5-8D10BB8F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E3BF5-066D-4823-B811-8CB38229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DA504-56C3-463F-9627-975096AC7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618461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2026-10-01T08:51:15.5120000Z</dcterms:created>
  <dcterms:modified xsi:type="dcterms:W3CDTF">2026-10-01T08:51:15.5120000Z</dcterms:modified>
</coreProperties>
</file>