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836c274d8844ac" /><Relationship Type="http://schemas.openxmlformats.org/officeDocument/2006/relationships/extended-properties" Target="/docProps/app.xml" Id="Rab411ce879974568" /><Relationship Type="http://schemas.openxmlformats.org/officeDocument/2006/relationships/officeDocument" Target="/ppt/presentation.xml" Id="R130a0b64d4a542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0f684991734f4c"/>
  </p:sldMasterIdLst>
  <p:notesMasterIdLst>
    <p:notesMasterId xmlns:r="http://schemas.openxmlformats.org/officeDocument/2006/relationships" r:id="R3a5f74b32c254625"/>
  </p:notesMasterIdLst>
  <p:sldIdLst>
    <p:sldId xmlns:r="http://schemas.openxmlformats.org/officeDocument/2006/relationships" id="256" r:id="R7e5f0cea87bb4e84"/>
    <p:sldId xmlns:r="http://schemas.openxmlformats.org/officeDocument/2006/relationships" id="257" r:id="Rd35c3f77f7bf4df4"/>
    <p:sldId xmlns:r="http://schemas.openxmlformats.org/officeDocument/2006/relationships" id="258" r:id="R687557b4fd9d484f"/>
    <p:sldId xmlns:r="http://schemas.openxmlformats.org/officeDocument/2006/relationships" id="259" r:id="R934fde34c5394db4"/>
    <p:sldId xmlns:r="http://schemas.openxmlformats.org/officeDocument/2006/relationships" id="260" r:id="Rb4d39b951bb24248"/>
    <p:sldId xmlns:r="http://schemas.openxmlformats.org/officeDocument/2006/relationships" id="261" r:id="R423625a3533e4e34"/>
    <p:sldId xmlns:r="http://schemas.openxmlformats.org/officeDocument/2006/relationships" id="262" r:id="R4b79930f99a34642"/>
    <p:sldId xmlns:r="http://schemas.openxmlformats.org/officeDocument/2006/relationships" id="263" r:id="Rbc2e5cb687fe4729"/>
    <p:sldId xmlns:r="http://schemas.openxmlformats.org/officeDocument/2006/relationships" id="264" r:id="R46171453ff574d86"/>
    <p:sldId xmlns:r="http://schemas.openxmlformats.org/officeDocument/2006/relationships" id="265" r:id="R71e606f1a5ba4893"/>
    <p:sldId xmlns:r="http://schemas.openxmlformats.org/officeDocument/2006/relationships" id="266" r:id="R723b073fb96c4a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23c7fcbc3944e9" /><Relationship Type="http://schemas.openxmlformats.org/officeDocument/2006/relationships/slideMaster" Target="/ppt/slideMasters/slideMaster1.xml" Id="R9e0f684991734f4c" /><Relationship Type="http://schemas.openxmlformats.org/officeDocument/2006/relationships/notesMaster" Target="/ppt/notesMasters/notesMaster1.xml" Id="R3a5f74b32c254625" /><Relationship Type="http://schemas.openxmlformats.org/officeDocument/2006/relationships/presProps" Target="/ppt/presProps.xml" Id="R6d2bcc6a3d934454" /><Relationship Type="http://schemas.openxmlformats.org/officeDocument/2006/relationships/tableStyles" Target="/ppt/tableStyles.xml" Id="R26a9aeef666f4abe" /><Relationship Type="http://schemas.openxmlformats.org/officeDocument/2006/relationships/slide" Target="/ppt/slides/slide1.xml" Id="R7e5f0cea87bb4e84" /><Relationship Type="http://schemas.openxmlformats.org/officeDocument/2006/relationships/slide" Target="/ppt/slides/slide2.xml" Id="Rd35c3f77f7bf4df4" /><Relationship Type="http://schemas.openxmlformats.org/officeDocument/2006/relationships/slide" Target="/ppt/slides/slide3.xml" Id="R687557b4fd9d484f" /><Relationship Type="http://schemas.openxmlformats.org/officeDocument/2006/relationships/slide" Target="/ppt/slides/slide4.xml" Id="R934fde34c5394db4" /><Relationship Type="http://schemas.openxmlformats.org/officeDocument/2006/relationships/slide" Target="/ppt/slides/slide5.xml" Id="Rb4d39b951bb24248" /><Relationship Type="http://schemas.openxmlformats.org/officeDocument/2006/relationships/slide" Target="/ppt/slides/slide6.xml" Id="R423625a3533e4e34" /><Relationship Type="http://schemas.openxmlformats.org/officeDocument/2006/relationships/slide" Target="/ppt/slides/slide7.xml" Id="R4b79930f99a34642" /><Relationship Type="http://schemas.openxmlformats.org/officeDocument/2006/relationships/slide" Target="/ppt/slides/slide8.xml" Id="Rbc2e5cb687fe4729" /><Relationship Type="http://schemas.openxmlformats.org/officeDocument/2006/relationships/slide" Target="/ppt/slides/slide9.xml" Id="R46171453ff574d86" /><Relationship Type="http://schemas.openxmlformats.org/officeDocument/2006/relationships/slide" Target="/ppt/slides/slide10.xml" Id="R71e606f1a5ba4893" /><Relationship Type="http://schemas.openxmlformats.org/officeDocument/2006/relationships/slide" Target="/ppt/slides/slide11.xml" Id="R723b073fb96c4a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c06263138044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256bef526c46ee" /><Relationship Type="http://schemas.openxmlformats.org/officeDocument/2006/relationships/notesMaster" Target="/ppt/notesMasters/notesMaster1.xml" Id="Rb28dc82508d44e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03e32ed9f04d8e" /><Relationship Type="http://schemas.openxmlformats.org/officeDocument/2006/relationships/notesMaster" Target="/ppt/notesMasters/notesMaster1.xml" Id="R11e276e33d9344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e5fe672aa44382" /><Relationship Type="http://schemas.openxmlformats.org/officeDocument/2006/relationships/notesMaster" Target="/ppt/notesMasters/notesMaster1.xml" Id="R2033d622e8ca49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078f42af20433a" /><Relationship Type="http://schemas.openxmlformats.org/officeDocument/2006/relationships/notesMaster" Target="/ppt/notesMasters/notesMaster1.xml" Id="Rfdb0229b2c564e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3b435f9e5a48d9" /><Relationship Type="http://schemas.openxmlformats.org/officeDocument/2006/relationships/notesMaster" Target="/ppt/notesMasters/notesMaster1.xml" Id="R7c9d6262265a49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8778b7799c4a77" /><Relationship Type="http://schemas.openxmlformats.org/officeDocument/2006/relationships/notesMaster" Target="/ppt/notesMasters/notesMaster1.xml" Id="Rd5c810e670ff4d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d418e32e5844fa" /><Relationship Type="http://schemas.openxmlformats.org/officeDocument/2006/relationships/notesMaster" Target="/ppt/notesMasters/notesMaster1.xml" Id="R55b1d0536c8446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d3caaeb6504b5d" /><Relationship Type="http://schemas.openxmlformats.org/officeDocument/2006/relationships/notesMaster" Target="/ppt/notesMasters/notesMaster1.xml" Id="Rafe450383efa4a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d9537622ee44f5" /><Relationship Type="http://schemas.openxmlformats.org/officeDocument/2006/relationships/notesMaster" Target="/ppt/notesMasters/notesMaster1.xml" Id="Rb14494e5c7d6473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000ba5b8d748f9" /><Relationship Type="http://schemas.openxmlformats.org/officeDocument/2006/relationships/notesMaster" Target="/ppt/notesMasters/notesMaster1.xml" Id="R4ecad303ad3349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df5051cc204588" /><Relationship Type="http://schemas.openxmlformats.org/officeDocument/2006/relationships/notesMaster" Target="/ppt/notesMasters/notesMaster1.xml" Id="R53334b7913ec4f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ad38473d8b4c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b125bb5d3546f4" /><Relationship Type="http://schemas.openxmlformats.org/officeDocument/2006/relationships/slideLayout" Target="/ppt/slideLayouts/slideLayout1.xml" Id="Rdd678e25dd8847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678e25dd8847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0ac473f3f454e" /><Relationship Type="http://schemas.openxmlformats.org/officeDocument/2006/relationships/image" Target="/ppt/media/image.png" Id="Rbeeea8ebc0274591" /><Relationship Type="http://schemas.openxmlformats.org/officeDocument/2006/relationships/notesSlide" Target="/ppt/notesSlides/notesSlide1.xml" Id="R7574cf53fb3645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749bc71194b71" /><Relationship Type="http://schemas.openxmlformats.org/officeDocument/2006/relationships/notesSlide" Target="/ppt/notesSlides/notesSlide2.xml" Id="R7035839350e44f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fdd2d01d674eac" /><Relationship Type="http://schemas.openxmlformats.org/officeDocument/2006/relationships/notesSlide" Target="/ppt/notesSlides/notesSlide3.xml" Id="R760adfa2728349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e6a0ace24044c4" /><Relationship Type="http://schemas.openxmlformats.org/officeDocument/2006/relationships/notesSlide" Target="/ppt/notesSlides/notesSlide4.xml" Id="Rc0d18a92aa5344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53d9351544251" /><Relationship Type="http://schemas.openxmlformats.org/officeDocument/2006/relationships/notesSlide" Target="/ppt/notesSlides/notesSlide5.xml" Id="R28de96a1a5b744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61e5048434610" /><Relationship Type="http://schemas.openxmlformats.org/officeDocument/2006/relationships/notesSlide" Target="/ppt/notesSlides/notesSlide6.xml" Id="Rdb0489e85de74c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124006d204996" /><Relationship Type="http://schemas.openxmlformats.org/officeDocument/2006/relationships/notesSlide" Target="/ppt/notesSlides/notesSlide7.xml" Id="Rff166610e30d41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874ee58d342a3" /><Relationship Type="http://schemas.openxmlformats.org/officeDocument/2006/relationships/notesSlide" Target="/ppt/notesSlides/notesSlide8.xml" Id="R056494c2a41d45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8ed7a09b145f2" /><Relationship Type="http://schemas.openxmlformats.org/officeDocument/2006/relationships/notesSlide" Target="/ppt/notesSlides/notesSlide9.xml" Id="R244bd71bcf1f48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8a02855ffe41f5" /><Relationship Type="http://schemas.openxmlformats.org/officeDocument/2006/relationships/notesSlide" Target="/ppt/notesSlides/notesSlide10.xml" Id="R08de5f4c233948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2e917d7b041f5" /><Relationship Type="http://schemas.openxmlformats.org/officeDocument/2006/relationships/notesSlide" Target="/ppt/notesSlides/notesSlide11.xml" Id="R35988b28524045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44E75E-3EC5-444D-98EC-7027D270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674427-4CFC-478D-BE37-FA429D7A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740CE-0621-4307-A27C-C34F70A5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Ideas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4128A-B17F-4CBC-8E1D-674661AA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 around a new seasonal drink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AEFA2F-838D-4B8E-8B75-52FAEB2A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823643-5223-4E1D-B258-22E96615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2544F2-FB34-4EEE-9D51-2F846345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511B74-BBEA-448D-B938-9AF74E90F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ea8ebc027459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472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C1AD7E-C8ED-41B1-B80B-21F4CAFD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06E8A-7146-416D-9DC3-4ECD58BE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FD769-0494-4A45-A304-368A0348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D28ABB-6E2D-42A4-947E-28FCA827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31E085-71F5-44D7-8820-ACF29610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ideas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14FFCB-A548-4D5D-B2BA-1DB83427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BEA64-44CE-4D33-B145-81CE8653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D20179-D37F-4BD9-9A78-407E83FE2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F6997-C943-44B7-9DBB-1DC494F9B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1E943-E80E-4A76-9730-635AD8AA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925470-75C9-4C91-887E-66496590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656ED7-9947-4DF5-84D9-B17B7227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638FF3-4B6D-42BC-B40F-1395DCF9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E7D1B-290F-4F60-84FF-FFB43FA9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272E9D-CC05-45AE-B878-5EB06A12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A607DD-B9F2-4E33-A73E-B721A907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85F71E-518F-405E-8823-3B8F7A82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10932B-DA04-4AE0-A0A4-B8FE2CEA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FFD846-7A62-47D2-BB02-A583A42F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AFD660-C031-44AF-8851-FEC3956F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9785C-5676-4BD8-82C4-80057E8C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dates to events</a:t>
            </a:r>
          </a:p>
        </p:txBody>
      </p:sp>
    </p:spTree>
    <p:extLst>
      <p:ext uri="{BB962C8B-B14F-4D97-AF65-F5344CB8AC3E}">
        <p14:creationId xmlns:p14="http://schemas.microsoft.com/office/powerpoint/2010/main" val="17836859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D2D88-E44B-4108-BC95-C5E74EC0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D4048-8E07-4ACD-9089-7FDABD88F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7BA78-C467-423F-914D-ABA7BD77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8262B-4329-4DB0-9A7C-0B8871CE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D8B82-76DC-4F4F-96F0-295950C8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posts for a seasonal product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8A9BE-9A4D-42E9-9C2D-04421D2E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23415C-39E5-427C-A6A5-81A90693D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067962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928A73-0A75-44FD-8749-9370E44D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DD7823-089D-4A0D-8E79-E0F3FAFE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3AC86F-D242-401B-BCE9-C62A867E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E82929-37E5-440C-AAB4-1F72A245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20F88-8356-4F5C-BF02-8E5D77E0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content calendar ideas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2B77D-8714-4530-B18C-53A514EEE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B5334-B1E6-4015-9738-339C2E6C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78826E-7FBE-45CE-A48B-637156A7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241935-EA15-4E23-AC14-828F92AC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EBE1C5-63F9-4311-853C-41E87FD8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3A9207-912A-4807-807D-04D50BCB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4E40E9-4925-4259-A960-C8249A61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610A7C-4EF8-4F5A-8F14-3CE8991C9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C280B5-9A68-45B5-ACEF-1C56DA6E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posts for a seasonal prod…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999EAC-2371-4C53-8036-20B208894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8318CA-8DFA-4245-BADB-16062084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B92E70-028F-4DFD-8F88-42F29E64B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1C805-D021-47BF-BBF4-A8979AEF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FB7430-6D7F-47A4-8711-F921F824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294EF2-6480-49D7-B4EE-367F14E1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82551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FE784A-526B-4494-B323-38EA6888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F40C03-DC2A-4E49-A97B-EF324AD7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77A5BE-FB91-46AB-BE51-ED6E131E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408BC8-5697-4243-8C7A-08717790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8B01B7-F8C7-4ABC-8A30-D0EF343C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4DFB60-F523-4143-9284-C48608FC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FBF5B3-0FE0-499A-80F6-DB8B6F82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B283A-EBB6-43FA-B682-675BA8EE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95258F-23D4-4B2D-9112-4452F2AD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E6FDEB-B5F9-40E6-B71A-F2E460F8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7FA516-6554-456A-B593-FCC511AE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3CB4C7-7498-428C-85B8-70E200C7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095F3-0C98-4415-AB9D-7CFA9BDC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F99344-CBE4-4BAA-91C7-A7CEE5034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6F5C5F-B9BA-4A68-AE6A-9B116DC0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DD225-5E75-4852-8065-961C6DD1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AC23B4-9A5F-46A6-A73F-2B84AE1B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A781E-0003-4391-9193-BCB9DBBE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5A2243-28F4-4E0A-9046-9B0FD6C6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EE2C09-7BD8-4DBF-9705-B942BA78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EE00D1-2583-46DA-A865-8C807659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dates to events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C79510-D4EF-42C8-BB6F-5F8DD7D47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4C0368-EAC9-49EB-A331-20EFC057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BD3DD5-4374-44B2-962D-66C0A92BB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24B2D8-AA2B-4A18-B568-91F7E494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F606BC-5BD0-469A-92D6-78358CF5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462557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C8923-7EB7-44E4-B35B-426B49D3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0EAA2-5077-462C-AF29-CBEE001B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379BA-C5D2-42DE-A551-7F7B8EEA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E00D9-F849-4145-B077-A781377C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977E60-F8DE-4FAE-B170-713B0094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ideas: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7317B-410A-4904-B8F6-936329A0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181FD-C615-4584-A989-769ABCAB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5290B-91C6-4566-8B00-54F22353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6783AE-0086-4009-BDF1-0440F992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D5EAF-F36D-417A-A906-2652CEF1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60DED0-FAC3-4CB6-AD13-0727E442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go out without a clear weekly theme.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CE0C7-74DF-49DA-A2FB-E4B802E8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C47D5D-1B72-4C5B-906F-9D5FE00A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week content gets rushed at the end.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F88CF-F5D5-4B75-9B1B-A57C8482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BF1311-9234-4385-A0AA-7153912D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8D982D-821A-4CDF-AE21-AB816F05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FF089-9751-40BD-8142-0B2BE34A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AC713F-D31C-421E-B232-E18B1ED9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361C20-4B7A-48C2-B7EF-C8043050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 types are planned before production starts.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98618C-76EF-45A8-A0C7-B66BCEAB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A5CEFC-93F9-448F-9B69-EB3EAC07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work ahead with fewer revisions.</a:t>
            </a:r>
          </a:p>
        </p:txBody>
      </p:sp>
    </p:spTree>
    <p:extLst>
      <p:ext uri="{BB962C8B-B14F-4D97-AF65-F5344CB8AC3E}">
        <p14:creationId xmlns:p14="http://schemas.microsoft.com/office/powerpoint/2010/main" val="17137307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D21942-273F-4BC1-A043-D55DFE28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2C9E4-F760-4C6C-95D1-2F04DB1E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8C93BE-210C-40B3-8A2C-EFF80F20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09DC4-A9E5-4AE3-936E-7A9607B7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9764E-CB8A-44F9-B0B8-C0F99921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000CF-43F2-48A2-88FD-29AD56B1E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1C65D-99C9-48B9-BA61-391BD0E1C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8688F-48A1-4297-8D6C-559AD545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6F3B66-7CB9-48AB-841A-B2227C9E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4BB86-43E8-461B-A0D1-10372207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that supports launch week without last-minute scrambling.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14729A-CDD4-4817-BEB6-071C7DE9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C68764-D131-4D08-A273-947CD81A1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12E37F-2507-44D0-B935-CC739BC3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5D0BBE-AFFC-42D2-944D-59D34458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E54725-68B0-489B-A0B8-09BB9295D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each post to feel on-brand and tied to the seasonal drink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BB3804-4172-47AD-B9A3-C8BDB8F0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F58BAC-3386-4704-A549-1E1B8688F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6D7E0B-3DAC-4D3A-BFB6-4B8EA89F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A07CB9-850C-420C-BC35-4B7BD2F3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B780A1-4AD6-4F6E-B972-4622A729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assignments for photos, captions, and reminders across the month.</a:t>
            </a:r>
          </a:p>
        </p:txBody>
      </p:sp>
    </p:spTree>
    <p:extLst>
      <p:ext uri="{BB962C8B-B14F-4D97-AF65-F5344CB8AC3E}">
        <p14:creationId xmlns:p14="http://schemas.microsoft.com/office/powerpoint/2010/main" val="4109867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00F9752-0FD5-439C-B6F3-F5CE221D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D4563-FA81-44DD-9496-115374A0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85FBCD-52D5-4024-95B0-D6E0C02B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FDE0C-72D2-422F-9C3F-A01C491F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AA5AED-4326-4CFE-AA52-17D4019A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D39E0-C998-4A75-ACF2-B7D374E2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1133B-1362-4944-A50B-2FDB494C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19AEF-60C5-44AF-AA84-ADE033E65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F7EAD-2659-46FE-88AF-5F35DFF8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76F5A1-8C35-4CA9-BED8-AB8BCE96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CF704-BE98-42D2-AA27-F1BD64EA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6E7AB-2289-4B7B-8D45-F440046E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75BD98-73C4-4DCD-BD77-1B233A91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FE03E2-C20B-415E-B1EC-0FCC299F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F02873-45A1-4590-944B-88B8CDAE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C79553-BF78-4EF3-BBDB-69D1A79F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94657-115D-4241-84BE-2C191F7B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BB3C0-C03B-4597-B65A-99D49E23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1AD739-BFDB-4DD9-8C1C-6C14D4F3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9D581A-181F-42CC-9D86-6F3EB509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BB1521-0BC8-43CE-B610-216D3AF8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2F8242-D667-4D2B-9CAF-B87CEA9C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F49917-330E-447B-81AA-EAEF5FFA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4B5780-8854-455E-A5E1-72B09296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75477A-18B7-41E5-B368-F471182B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A33B5B-A965-4A64-8435-8E9D30690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91BEBB-BF84-4F10-ACB4-290D3C9F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0FCBCA-72BB-4334-AE2C-914C11C3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4000FE8-3006-4DEF-B957-AD54A598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dates to events</a:t>
            </a:r>
          </a:p>
        </p:txBody>
      </p:sp>
    </p:spTree>
    <p:extLst>
      <p:ext uri="{BB962C8B-B14F-4D97-AF65-F5344CB8AC3E}">
        <p14:creationId xmlns:p14="http://schemas.microsoft.com/office/powerpoint/2010/main" val="12519832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921CE-EE99-4F51-A640-61F1826C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52FD7-907D-4A8B-A329-FBB869F4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BA8B4-AA99-456E-8FDD-DABFB075F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DB5CF-9C7D-46B8-92C7-E0190283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D9530E-C709-45E7-A7C7-F2D1C6EA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ideas: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CCF27-F570-40CF-BD07-BF789EE0C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4FF21-4802-4EBB-99C7-C2A0580F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E91578-DC1F-4BB4-AE68-6081355A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organize one month of posts around its new autumn drink?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974A7-B2F9-42A1-9EFF-59EB15F5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EE99A-DBF7-453E-83FD-D3485E4F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FCD74-1F0F-4AFF-BCE8-0F67B20C0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0B8439-7E6D-4DBA-A99B-08C32BA8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C0C42E-99AA-4E58-B9CD-978937A79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548B4-5680-4F0A-8803-FF657290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D1FD29-74EC-464B-87D2-D22280B9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B41F5-7A05-4BC3-A2B5-4FB0B067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59DB7-5AC5-4678-8BA3-46E3AD74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C559AE-E1CF-4E2D-89F7-7086378E1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4740989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D21BF5-DF23-4BCA-8987-0CFDD5528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4920E-A631-4B56-ACB6-40D04582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C7B16-21F9-4598-9D58-EF5DE7F5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35EBF9-B038-4FE5-97C6-0ABEFEF3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AC652-0321-4476-BB11-14FC3B78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ideas: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AEA89-B4BB-4E16-9A82-6F183E40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BE222-A743-4F63-87CD-3342E7B9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F7E1F-7A36-4AD0-9341-9FED09D2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3CB3F-CDB1-46C5-BA64-1B4439E0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C4AE6B-29A6-4627-826D-C03AF792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696920-9E01-4410-8392-A83113D1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BB839F-C8AE-47E6-B54D-ECD135242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DE7348-3199-4254-8F20-8CB4FC81F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630030-666F-4B9A-B4CD-F8A09A52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CD59A-5992-448C-ADA5-BF4994A8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FEED72-DEC4-41A6-BE2F-D2BA57AC7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A95C08-7779-408C-AEA8-41295AF5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5091FE-24F1-49E6-84C3-5D5676C5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7C31CE-F64F-4235-8DAD-1ECE3073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654FD6-2C5C-464C-B913-8E42D469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23616-7D9C-4B97-B68C-BECDAFA5F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F03A95-38D7-4346-B1F6-E4819BEA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4E750A-3476-43FC-9822-31708AD2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B6865-CC48-4154-A62F-358DF7F6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962F02-CAC6-416A-A9BF-D2FE74AF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088673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9099A-E53D-473F-B325-65F16482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19598-BE2C-453A-B39D-93A66EB3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5E0B5E-79BE-4224-B8A5-6EA77AC4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launch story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522BB3-5AC6-45AB-A803-AE6FABB9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3B9E4-06FE-463A-9C51-93E2EF13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8D3F72-848F-4C31-B572-96BD8D22E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F027E-1E6F-4AA4-AF7F-7525156C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105917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2026-10-01T07:41:37.0860000Z</dcterms:created>
  <dcterms:modified xsi:type="dcterms:W3CDTF">2026-10-01T07:41:37.0860000Z</dcterms:modified>
</coreProperties>
</file>