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e7e136ebdba4327" /><Relationship Type="http://schemas.openxmlformats.org/officeDocument/2006/relationships/extended-properties" Target="/docProps/app.xml" Id="R16f5a98a9ae84e08" /><Relationship Type="http://schemas.openxmlformats.org/officeDocument/2006/relationships/officeDocument" Target="/ppt/presentation.xml" Id="R072f2af386d14d0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39e3acec7354fb1"/>
  </p:sldMasterIdLst>
  <p:notesMasterIdLst>
    <p:notesMasterId xmlns:r="http://schemas.openxmlformats.org/officeDocument/2006/relationships" r:id="R314a2a9f60604387"/>
  </p:notesMasterIdLst>
  <p:sldIdLst>
    <p:sldId xmlns:r="http://schemas.openxmlformats.org/officeDocument/2006/relationships" id="256" r:id="R154f607666104409"/>
    <p:sldId xmlns:r="http://schemas.openxmlformats.org/officeDocument/2006/relationships" id="257" r:id="R16ed948154054a74"/>
    <p:sldId xmlns:r="http://schemas.openxmlformats.org/officeDocument/2006/relationships" id="258" r:id="R790d98da00b14f9c"/>
    <p:sldId xmlns:r="http://schemas.openxmlformats.org/officeDocument/2006/relationships" id="259" r:id="R9ca466fe536647a1"/>
    <p:sldId xmlns:r="http://schemas.openxmlformats.org/officeDocument/2006/relationships" id="260" r:id="R19e4b18afb7741a8"/>
    <p:sldId xmlns:r="http://schemas.openxmlformats.org/officeDocument/2006/relationships" id="261" r:id="R4c827c74fbca4136"/>
    <p:sldId xmlns:r="http://schemas.openxmlformats.org/officeDocument/2006/relationships" id="262" r:id="Rc9c6df8021da405a"/>
    <p:sldId xmlns:r="http://schemas.openxmlformats.org/officeDocument/2006/relationships" id="263" r:id="R6080e36826cf44fe"/>
    <p:sldId xmlns:r="http://schemas.openxmlformats.org/officeDocument/2006/relationships" id="264" r:id="R0c1cec89868242a8"/>
    <p:sldId xmlns:r="http://schemas.openxmlformats.org/officeDocument/2006/relationships" id="265" r:id="Rf1e94613bb3e4576"/>
    <p:sldId xmlns:r="http://schemas.openxmlformats.org/officeDocument/2006/relationships" id="266" r:id="R61ad048ad39a490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6d05558cbf443a4" /><Relationship Type="http://schemas.openxmlformats.org/officeDocument/2006/relationships/slideMaster" Target="/ppt/slideMasters/slideMaster1.xml" Id="R539e3acec7354fb1" /><Relationship Type="http://schemas.openxmlformats.org/officeDocument/2006/relationships/notesMaster" Target="/ppt/notesMasters/notesMaster1.xml" Id="R314a2a9f60604387" /><Relationship Type="http://schemas.openxmlformats.org/officeDocument/2006/relationships/presProps" Target="/ppt/presProps.xml" Id="R607542e9ca0c4b95" /><Relationship Type="http://schemas.openxmlformats.org/officeDocument/2006/relationships/tableStyles" Target="/ppt/tableStyles.xml" Id="R299c95ac79764373" /><Relationship Type="http://schemas.openxmlformats.org/officeDocument/2006/relationships/slide" Target="/ppt/slides/slide1.xml" Id="R154f607666104409" /><Relationship Type="http://schemas.openxmlformats.org/officeDocument/2006/relationships/slide" Target="/ppt/slides/slide2.xml" Id="R16ed948154054a74" /><Relationship Type="http://schemas.openxmlformats.org/officeDocument/2006/relationships/slide" Target="/ppt/slides/slide3.xml" Id="R790d98da00b14f9c" /><Relationship Type="http://schemas.openxmlformats.org/officeDocument/2006/relationships/slide" Target="/ppt/slides/slide4.xml" Id="R9ca466fe536647a1" /><Relationship Type="http://schemas.openxmlformats.org/officeDocument/2006/relationships/slide" Target="/ppt/slides/slide5.xml" Id="R19e4b18afb7741a8" /><Relationship Type="http://schemas.openxmlformats.org/officeDocument/2006/relationships/slide" Target="/ppt/slides/slide6.xml" Id="R4c827c74fbca4136" /><Relationship Type="http://schemas.openxmlformats.org/officeDocument/2006/relationships/slide" Target="/ppt/slides/slide7.xml" Id="Rc9c6df8021da405a" /><Relationship Type="http://schemas.openxmlformats.org/officeDocument/2006/relationships/slide" Target="/ppt/slides/slide8.xml" Id="R6080e36826cf44fe" /><Relationship Type="http://schemas.openxmlformats.org/officeDocument/2006/relationships/slide" Target="/ppt/slides/slide9.xml" Id="R0c1cec89868242a8" /><Relationship Type="http://schemas.openxmlformats.org/officeDocument/2006/relationships/slide" Target="/ppt/slides/slide10.xml" Id="Rf1e94613bb3e4576" /><Relationship Type="http://schemas.openxmlformats.org/officeDocument/2006/relationships/slide" Target="/ppt/slides/slide11.xml" Id="R61ad048ad39a490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3d2fcf34cee405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842ec609957498b" /><Relationship Type="http://schemas.openxmlformats.org/officeDocument/2006/relationships/notesMaster" Target="/ppt/notesMasters/notesMaster1.xml" Id="Rd0553ccdc7bf49f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48457451bad40ce" /><Relationship Type="http://schemas.openxmlformats.org/officeDocument/2006/relationships/notesMaster" Target="/ppt/notesMasters/notesMaster1.xml" Id="Rd32f6e23dd984e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74fea633f99447b" /><Relationship Type="http://schemas.openxmlformats.org/officeDocument/2006/relationships/notesMaster" Target="/ppt/notesMasters/notesMaster1.xml" Id="R98ad26405b534be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a167de1aeb64684" /><Relationship Type="http://schemas.openxmlformats.org/officeDocument/2006/relationships/notesMaster" Target="/ppt/notesMasters/notesMaster1.xml" Id="R5065332c9e9148f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a410a20eb134808" /><Relationship Type="http://schemas.openxmlformats.org/officeDocument/2006/relationships/notesMaster" Target="/ppt/notesMasters/notesMaster1.xml" Id="R45f4674dd1a34b9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817179d416742df" /><Relationship Type="http://schemas.openxmlformats.org/officeDocument/2006/relationships/notesMaster" Target="/ppt/notesMasters/notesMaster1.xml" Id="R930a1780437944d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201fa0f307e4e28" /><Relationship Type="http://schemas.openxmlformats.org/officeDocument/2006/relationships/notesMaster" Target="/ppt/notesMasters/notesMaster1.xml" Id="Rb763929f1edb4b6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3a1eb36bfb642e0" /><Relationship Type="http://schemas.openxmlformats.org/officeDocument/2006/relationships/notesMaster" Target="/ppt/notesMasters/notesMaster1.xml" Id="R19c8a3163ae04a3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5f2ddd3d2444893" /><Relationship Type="http://schemas.openxmlformats.org/officeDocument/2006/relationships/notesMaster" Target="/ppt/notesMasters/notesMaster1.xml" Id="R4e50f131f10e471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9021f0715a24d8b" /><Relationship Type="http://schemas.openxmlformats.org/officeDocument/2006/relationships/notesMaster" Target="/ppt/notesMasters/notesMaster1.xml" Id="Rac748481c562481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93f534b78694740" /><Relationship Type="http://schemas.openxmlformats.org/officeDocument/2006/relationships/notesMaster" Target="/ppt/notesMasters/notesMaster1.xml" Id="R8503eafe92f7411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06cb00530a4f9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13665a71e924591" /><Relationship Type="http://schemas.openxmlformats.org/officeDocument/2006/relationships/slideLayout" Target="/ppt/slideLayouts/slideLayout1.xml" Id="R6aa66987093c418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aa66987093c418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b7c8bf16f0468e" /><Relationship Type="http://schemas.openxmlformats.org/officeDocument/2006/relationships/image" Target="/ppt/media/image.png" Id="R1466f1ba6d244519" /><Relationship Type="http://schemas.openxmlformats.org/officeDocument/2006/relationships/notesSlide" Target="/ppt/notesSlides/notesSlide1.xml" Id="R945e25c32e734b8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e1e765bbef46fd" /><Relationship Type="http://schemas.openxmlformats.org/officeDocument/2006/relationships/notesSlide" Target="/ppt/notesSlides/notesSlide2.xml" Id="Rbb9b7d1c0867449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17e1dd47314159" /><Relationship Type="http://schemas.openxmlformats.org/officeDocument/2006/relationships/notesSlide" Target="/ppt/notesSlides/notesSlide3.xml" Id="Rc15a9a2d8f304b3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ea0d91127c4727" /><Relationship Type="http://schemas.openxmlformats.org/officeDocument/2006/relationships/notesSlide" Target="/ppt/notesSlides/notesSlide4.xml" Id="Rf49b61aea7f84e9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3dfdfdc35b4c33" /><Relationship Type="http://schemas.openxmlformats.org/officeDocument/2006/relationships/notesSlide" Target="/ppt/notesSlides/notesSlide5.xml" Id="Rc49e00913afd42f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9d235ff54047a7" /><Relationship Type="http://schemas.openxmlformats.org/officeDocument/2006/relationships/notesSlide" Target="/ppt/notesSlides/notesSlide6.xml" Id="Re52f8cb3922245d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df390148c34cc4" /><Relationship Type="http://schemas.openxmlformats.org/officeDocument/2006/relationships/notesSlide" Target="/ppt/notesSlides/notesSlide7.xml" Id="R390eadec0a4e455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0d04c469ee4f6c" /><Relationship Type="http://schemas.openxmlformats.org/officeDocument/2006/relationships/notesSlide" Target="/ppt/notesSlides/notesSlide8.xml" Id="R6a229e2e5dd3457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232e577e7e4465" /><Relationship Type="http://schemas.openxmlformats.org/officeDocument/2006/relationships/notesSlide" Target="/ppt/notesSlides/notesSlide9.xml" Id="R2a651aca5f89411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4a7a1c85184301" /><Relationship Type="http://schemas.openxmlformats.org/officeDocument/2006/relationships/notesSlide" Target="/ppt/notesSlides/notesSlide10.xml" Id="R697098222740482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130954daea4909" /><Relationship Type="http://schemas.openxmlformats.org/officeDocument/2006/relationships/notesSlide" Target="/ppt/notesSlides/notesSlide11.xml" Id="Rda160f53b32b460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71A747-35C7-40B8-AFC0-9E482BB74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BE3CB7-0793-4F03-989A-0F539830B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314137-EFCB-4901-B329-1DC89391D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Marketing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8F24B2-120B-443C-8B0F-BBB0EEBC2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brand maps a month of posts, launches, and promos around one seasonal blend.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449BCF-AEB2-4EE8-ABF4-18EE7C8D3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BADE5F-07F0-4573-93F0-33DF6C809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2290FE-414B-4447-A764-3080A88FD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AF8B9D-478A-4153-8141-FA8829A87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66f1ba6d24451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277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741C8F-4F8C-4B06-B0C6-177872C73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BB0F07-8783-4D2B-9F80-2139C8139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7437D4-E91D-482D-A8F4-4E455BAF4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52BA71-634F-4F5A-95D6-E9EE0B1F4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D4324B-8C0A-4299-8EB7-74E0C1E58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marketing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C7B199-B1D3-4F4E-81CE-BC98E13C2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EFCAEE-9199-4B61-81E0-851BF9659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33203C-8DA5-49D0-96B9-DB19BAFA8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Campaign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5D01B1-96DE-4180-AC11-727673DAD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D58677-F122-4323-872C-705A1D9EA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F1B1B1-B69C-4D3F-AC72-5A30CA8B4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25954D-487F-4788-BE0B-33AF97DD0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9C7C16-83C2-46BD-996F-A3B6ED77B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CCCC7D-8713-4A3C-B95F-F0C0FA502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F5FDC6-DCAC-49B4-8214-5B4DBDD36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3AE85A-C6CE-485D-A713-09E165B93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Channel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16E84F-B22A-438C-BEE6-C4BE610B0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channel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66E601-64BF-47E8-8F35-FCAA06CAF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12E36B-7CC6-4E32-9E81-F0B9FAC8A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C92A82-B5C8-4F08-90F6-9210EEB16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Loop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6FAB3F-E0B5-4F76-B11E-C95D23A46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</p:spTree>
    <p:extLst>
      <p:ext uri="{BB962C8B-B14F-4D97-AF65-F5344CB8AC3E}">
        <p14:creationId xmlns:p14="http://schemas.microsoft.com/office/powerpoint/2010/main" val="9763299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BFDCA0-15D9-456D-B247-10A0F18FF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8CDC83-8CDF-4F02-86A1-B7194C399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E3B084-704E-4F68-93CA-56556C30D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AAA746-42F2-4C8A-B193-882C7E707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C056A4-8BEA-43A8-964E-469D690DA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one campaign across every channel.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FB3B33-2581-43D6-9B12-D3741B9A3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ABA980-8DF5-4E67-807F-888A01929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707572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2E0CF1-E09E-435B-A9BF-09B07AAB6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51D4DD-A377-4A5D-BB15-B3973920F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154B6F-54EA-4F0A-BA63-1FC1A4500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9F60C4-E9F1-4E2E-AF93-0E451D598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51C59B-DB04-4B41-9D45-DD0880258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content calendar marketing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C5077D-0DFE-47C9-9B42-68EA2E382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544EBB-621B-4478-AB67-84ACF3D0D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4B275F-61AD-444C-991B-A0F6BC2A4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976338-1C31-4858-A93F-89F88F4EB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marketing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AB569B-46AD-451D-AB93-7C6210CA4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040A7F-5BC5-45EC-B50B-19AEF754F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D11022-3FE2-4B2D-8C4A-DC5CE77EA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03CE81-A38B-444C-83FD-D2F34EA5C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94590F-4F5C-4452-ABC5-292BBC744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one campaign across every channel.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C1A138-00B3-4BB9-894D-4C79934CE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642FEA-393B-45B0-96D0-4F36EEE99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FB000E-A2DA-4FCB-817C-02196E6DE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DD9507-6AEF-403A-9A93-34FE5071D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4DF285-4451-4DF9-A4CE-50C17EDCB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Review weekly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E94D8A-4154-4B75-BF0C-9ACFE2638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819770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E7F461F-3D94-414C-94D2-70CFFFA3E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FCB17C-1982-4DBB-9406-41CF4998B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E82793-731B-4E7D-AA9C-F8C9C5C90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E582E7-A351-44BB-A78D-2CE7A804C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3A84BC-53FA-4A86-9166-EECBAAEAD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D0FCCE-88F0-4F22-B6BF-D291A0A45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6DF218-9EBC-44DA-876D-E1CE7FCE9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573EF2-C5C8-4D25-99AB-A0C978C81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91BF68-D89B-4FC5-92B6-8BE591695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45D46E-51DD-4775-A8CA-3144128F1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A2A441-1295-40FA-91D0-4B0205D0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6AEB03-0494-4D35-9A1E-CB0649284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788865-44B5-40B9-A9A3-82759F8F7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13B9B9-1B23-4C2A-ADB3-2C60F1796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D92F63-DC7E-451A-96CC-DF05E4FA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82B89D-4953-49D1-8248-E9A421A05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616EF3-F969-4778-8AE6-42FBBAC65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channel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8CEFC0-031D-4D91-9A38-B405BCFC6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B99865-4455-4A0A-B46F-99E893886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7C69E2-D6B2-455A-83A4-0AF31C51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B091F6-6534-435D-9E79-E343BD3AB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66AD1F-BCBB-4054-B873-7E0A79394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2CA513-FB44-403B-8F74-EEA8B17DD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5A0D98E-21E7-449E-8AE5-E61605895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6C07AF-23C2-49CC-B66B-60F1D85AC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586252-E0E6-41A8-84BB-973012440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072296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171963-0B4A-4E73-8498-D50997184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04DB33-D94D-4C9A-A846-2E412A8AB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2C2EFC-0FCB-4E4E-9E0D-EB4C8A35A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69DCA9-8431-4AF9-BB1F-BD7EFCA1D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D0C710-639C-4842-A044-EACBEC7E8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marketing: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91F06F-864F-4E9F-B0C7-C3D55A1BF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EAA9AF-8457-43E2-B54B-D5B03678F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E3FD27-AE6E-47A0-ABB8-F4F2471A1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83812A-76E3-47BD-8AEA-220ED2989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Posts are planned day by day.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EF393C-9E3A-4D7A-AED0-4562C4987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30EBF6-19CF-4FDB-9A33-5907B7C8E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dates get missed.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DBE0A7-AF06-4C0A-ACBE-9B0EFFB26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ACC89F-BB6C-477C-AA41-A588B6D15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Teams repeat the same message.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C9ADEE-1BEA-4664-96AF-AF2A1A9F3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BDD0FA-7759-40B1-A5D1-9C5C69294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898258-3ACF-47CD-A0C9-D4CAC12B4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8F314F-2EE5-4BD4-8597-6F67597F6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FDAEC8-2575-4B54-A21A-7CBFBF38A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0C1F09-47E9-411F-B687-95ECFA71A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Promos and posts stay aligned.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76B489-ECC1-4BE1-A6F1-96695C0B0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6C35DE-3B80-4285-B018-4A057DF26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knows what comes next.</a:t>
            </a:r>
          </a:p>
        </p:txBody>
      </p:sp>
    </p:spTree>
    <p:extLst>
      <p:ext uri="{BB962C8B-B14F-4D97-AF65-F5344CB8AC3E}">
        <p14:creationId xmlns:p14="http://schemas.microsoft.com/office/powerpoint/2010/main" val="13235895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BE84A0-AD5D-4F85-A85F-2F846F066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ACF862-477A-41F3-A05F-C444AA3CE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560126-698D-496A-8D50-E0EC8B2C4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9AA5DA-5ECD-4A9A-B950-3C86C5EA6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7CC61D-609E-40B1-8240-5C9862131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C9B08E-CF9D-4A7E-AE9B-0C6414C99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FD3255-DF5A-4F4A-92AA-1908A6DBF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6A663B-BEB8-446F-B1FE-83E42E8D6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129285-5865-449F-BDD5-F23A1A0DB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796941-E2CC-4674-ADA0-40D52A209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keep launches, promos, and content aligned.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9D23FD-3004-41FB-B1A3-2292F265B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5C4DCA-F2FF-49E4-8CAB-7C2251207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FEAC26-2664-4DA4-A91F-404A0C6B6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6D5105-A45A-473B-A7B7-5C9826017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64918E-84DA-4F7A-B6D9-8493C9665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post themes and deadlines for each channel.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608FB6-6A51-42EF-8F61-583FFBF59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0AF6DE-4319-490B-819F-E0CE89F56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7F4E80-E628-4E61-879A-A53B9E5DF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8DFD82-69A6-46AD-8EAB-C884A76D5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7B9335-0134-4F94-938C-AD9423633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view of what is happening and why it matters.</a:t>
            </a:r>
          </a:p>
        </p:txBody>
      </p:sp>
    </p:spTree>
    <p:extLst>
      <p:ext uri="{BB962C8B-B14F-4D97-AF65-F5344CB8AC3E}">
        <p14:creationId xmlns:p14="http://schemas.microsoft.com/office/powerpoint/2010/main" val="5630256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6D55DE9-5496-4809-9D02-1E3B39E5E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9419FA-07F2-4B1E-9125-8C23D34FF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261502-0559-479B-9317-2D80382BC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514596-C32B-4DB3-9915-49F2BBCBF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0D91FB-791A-4AF3-A940-2C8445ED2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1435BC-DFAC-4C94-9F1A-26532F001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05254A-4B18-4A76-B609-6429075F4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E787FB-65C6-4B74-BFC4-3E0B1682E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1C138E-5040-4B57-8400-75AD4D926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7DB6AE-0454-47AE-AE95-9ABC68BCA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EEA999-87E6-489E-ACCD-CF24DD5BC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F02201-33AD-4D68-9A73-3BA422BE7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8100C7-193E-4A7B-9075-A0209F48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A8D431-DE2F-4050-8743-9BA4E15A2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AC1187-3B27-4C33-B2FA-F75B677FC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7F4486-DED6-4A25-A21D-19D9C5A87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3BD3D1-6CFD-4F82-9B71-D0C84AF6C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E6D28F-E4C1-4FB0-9C71-15E8FE375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B0ECCB-56BE-49F9-85B3-4B7AA769A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BA81C1-7238-469E-9B00-C90FE461C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83F3C9-AA89-4C0C-A957-1A6222D32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B2C026-B054-48B5-A01A-AF0B5B3F4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045A96-5A6D-4843-96D8-917F633E7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channel posts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EFA137B-6526-4E97-AE3B-F62C9F860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98E460-A3B9-44A9-B6DE-E76960755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0EC5774-1FCF-482C-9B76-74F377310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B893946-860E-4555-B1EB-1D28F7E33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E1442EA-E4CD-4AF1-8156-54AB1293B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0739BD8-CD2C-43CB-96A5-3CF752BE1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</p:spTree>
    <p:extLst>
      <p:ext uri="{BB962C8B-B14F-4D97-AF65-F5344CB8AC3E}">
        <p14:creationId xmlns:p14="http://schemas.microsoft.com/office/powerpoint/2010/main" val="6882223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8CD225-9DA0-4CA0-8D1D-F3F27B120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3FFC58-EFB8-46BE-9B54-BA564362C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5C8D00-A258-4DFB-A4DF-E5C2FA2CC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E7234B-066A-4948-AD8F-AE0C7FB78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0402CE-EADD-4357-A227-33D2D43B1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marketing: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EA6721-ED46-4A63-BF11-7AC35CE9A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62D98B-4B5B-4E4C-93FA-F2A459F6D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D2DDEC-1FC6-4972-9195-862233D6B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keep one campaign organized from idea to publish?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13EEEC-952D-4A92-84AA-052BAD3CC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11BBDE-8293-4689-BA96-D13623EBC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4C3F8F-6C43-4068-97D8-86BE5B9C6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EBF53C-DAAA-4C3D-86A1-AF66748B9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BA9A77-69AB-4B13-A4CF-FE0E664CB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96F1F6-27C4-48C3-A0EB-5DF03E5FB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7C01F2-2E45-42A9-91CA-849A9A5CA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channel posts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1CADA6-BA3E-4F3C-B9D0-9782352DC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2E4E8D-3421-4FB5-9EEF-818676F27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359129-03A2-46F0-B736-359377EA5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</p:spTree>
    <p:extLst>
      <p:ext uri="{BB962C8B-B14F-4D97-AF65-F5344CB8AC3E}">
        <p14:creationId xmlns:p14="http://schemas.microsoft.com/office/powerpoint/2010/main" val="184965345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FA0EEB5-0A67-4DFC-B5D6-855C297CA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2B3D20-7231-43D9-9DEE-4DD19793D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72D73C-B552-4A5F-A53C-7CFCF3491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F05F06-95C2-4615-A2C7-30EE0810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2D7A32-D5D4-4957-99D1-4F32D2F72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marketing: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F86582-01DE-4229-BF87-310655B42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F681B9-6C62-4D01-AE49-3156139F0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47BB74-47C0-4981-83A5-799947B36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B95777-C49D-4001-9667-412AE1F75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37CEE1-0FEA-4ACC-B663-20CBC3128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452999-FEC3-4A97-9F7F-18B36E768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9B6AC6-8BE2-406B-B58A-613C0EA0D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93BFC5-51EA-4094-8202-2AC258064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D03E1F-61EC-41A4-BC14-ECDB87A92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22588E-1CEB-4B4E-BD48-3C3FB9306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AD56E6-0815-4ED1-8A71-07E3902AC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382BEE-2B07-4E21-BBE9-0393AC645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04C31C-93DC-4D3E-BB47-B2C164468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863C3A-1C4B-49FD-A5F5-2D609B5E3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channel posts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31036B-4E88-4893-9160-33D96269B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727CBB-10FF-4D54-B2E9-09061F66F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443820-BAD8-401D-886F-2DC0509F2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1EDCA2-D48B-469C-AB54-A0F8E3CE7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58FD3C-66C2-4B23-8D8D-89AF4CA9F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3F1C2A8-DCD6-4279-AC2E-0FB4CD53C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026866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C167D9-C04B-4CB9-8C66-BA4189688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A2191E-6860-4BA7-A23A-BF48098DB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61186F-2C9D-4737-801A-6699170BD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plan keeps the month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881CC9-C226-4733-9631-DAB6A352C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E73AD9-7AF2-4F2A-950C-5925537F7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2A4340-8FA7-4E0D-9E36-055B6E45E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31D487-98E8-4FA6-A612-D386BC0A0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653118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2026-10-01T20:09:21.6710000Z</dcterms:created>
  <dcterms:modified xsi:type="dcterms:W3CDTF">2026-10-01T20:09:21.6710000Z</dcterms:modified>
</coreProperties>
</file>