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ac882c7563749ec" /><Relationship Type="http://schemas.openxmlformats.org/officeDocument/2006/relationships/extended-properties" Target="/docProps/app.xml" Id="R7ae3ca9cffd44fc0" /><Relationship Type="http://schemas.openxmlformats.org/officeDocument/2006/relationships/officeDocument" Target="/ppt/presentation.xml" Id="Rfcda545a74b3439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4c608575b24483e"/>
  </p:sldMasterIdLst>
  <p:notesMasterIdLst>
    <p:notesMasterId xmlns:r="http://schemas.openxmlformats.org/officeDocument/2006/relationships" r:id="Rf18370008e4a4e31"/>
  </p:notesMasterIdLst>
  <p:sldIdLst>
    <p:sldId xmlns:r="http://schemas.openxmlformats.org/officeDocument/2006/relationships" id="256" r:id="R4d67c5f7a26b402c"/>
    <p:sldId xmlns:r="http://schemas.openxmlformats.org/officeDocument/2006/relationships" id="257" r:id="R5cfcd6a16aac4122"/>
    <p:sldId xmlns:r="http://schemas.openxmlformats.org/officeDocument/2006/relationships" id="258" r:id="R6a64b2bb0b284f5c"/>
    <p:sldId xmlns:r="http://schemas.openxmlformats.org/officeDocument/2006/relationships" id="259" r:id="R1c6e322431194c62"/>
    <p:sldId xmlns:r="http://schemas.openxmlformats.org/officeDocument/2006/relationships" id="260" r:id="Raf1e78a0f7f6469d"/>
    <p:sldId xmlns:r="http://schemas.openxmlformats.org/officeDocument/2006/relationships" id="261" r:id="R1bbf590aaa8842d0"/>
    <p:sldId xmlns:r="http://schemas.openxmlformats.org/officeDocument/2006/relationships" id="262" r:id="R6705d7e6b0424691"/>
    <p:sldId xmlns:r="http://schemas.openxmlformats.org/officeDocument/2006/relationships" id="263" r:id="Rd94016f5ad16457c"/>
    <p:sldId xmlns:r="http://schemas.openxmlformats.org/officeDocument/2006/relationships" id="264" r:id="R6e89390057124daf"/>
    <p:sldId xmlns:r="http://schemas.openxmlformats.org/officeDocument/2006/relationships" id="265" r:id="R43eaff0dc81a4e9c"/>
    <p:sldId xmlns:r="http://schemas.openxmlformats.org/officeDocument/2006/relationships" id="266" r:id="Re88d96c9a4704f6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c54117a3868416b" /><Relationship Type="http://schemas.openxmlformats.org/officeDocument/2006/relationships/slideMaster" Target="/ppt/slideMasters/slideMaster1.xml" Id="R74c608575b24483e" /><Relationship Type="http://schemas.openxmlformats.org/officeDocument/2006/relationships/notesMaster" Target="/ppt/notesMasters/notesMaster1.xml" Id="Rf18370008e4a4e31" /><Relationship Type="http://schemas.openxmlformats.org/officeDocument/2006/relationships/presProps" Target="/ppt/presProps.xml" Id="R08d8d542fa5a40f4" /><Relationship Type="http://schemas.openxmlformats.org/officeDocument/2006/relationships/tableStyles" Target="/ppt/tableStyles.xml" Id="R4b4cc1cb85ae4ecb" /><Relationship Type="http://schemas.openxmlformats.org/officeDocument/2006/relationships/slide" Target="/ppt/slides/slide1.xml" Id="R4d67c5f7a26b402c" /><Relationship Type="http://schemas.openxmlformats.org/officeDocument/2006/relationships/slide" Target="/ppt/slides/slide2.xml" Id="R5cfcd6a16aac4122" /><Relationship Type="http://schemas.openxmlformats.org/officeDocument/2006/relationships/slide" Target="/ppt/slides/slide3.xml" Id="R6a64b2bb0b284f5c" /><Relationship Type="http://schemas.openxmlformats.org/officeDocument/2006/relationships/slide" Target="/ppt/slides/slide4.xml" Id="R1c6e322431194c62" /><Relationship Type="http://schemas.openxmlformats.org/officeDocument/2006/relationships/slide" Target="/ppt/slides/slide5.xml" Id="Raf1e78a0f7f6469d" /><Relationship Type="http://schemas.openxmlformats.org/officeDocument/2006/relationships/slide" Target="/ppt/slides/slide6.xml" Id="R1bbf590aaa8842d0" /><Relationship Type="http://schemas.openxmlformats.org/officeDocument/2006/relationships/slide" Target="/ppt/slides/slide7.xml" Id="R6705d7e6b0424691" /><Relationship Type="http://schemas.openxmlformats.org/officeDocument/2006/relationships/slide" Target="/ppt/slides/slide8.xml" Id="Rd94016f5ad16457c" /><Relationship Type="http://schemas.openxmlformats.org/officeDocument/2006/relationships/slide" Target="/ppt/slides/slide9.xml" Id="R6e89390057124daf" /><Relationship Type="http://schemas.openxmlformats.org/officeDocument/2006/relationships/slide" Target="/ppt/slides/slide10.xml" Id="R43eaff0dc81a4e9c" /><Relationship Type="http://schemas.openxmlformats.org/officeDocument/2006/relationships/slide" Target="/ppt/slides/slide11.xml" Id="Re88d96c9a4704f6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a0f016a74d4429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e971e95fa4f4ab4" /><Relationship Type="http://schemas.openxmlformats.org/officeDocument/2006/relationships/notesMaster" Target="/ppt/notesMasters/notesMaster1.xml" Id="Racd1fa5fef634ae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a580eb6dc584cb7" /><Relationship Type="http://schemas.openxmlformats.org/officeDocument/2006/relationships/notesMaster" Target="/ppt/notesMasters/notesMaster1.xml" Id="R7d698f8eea054ef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4f12378e2fb4272" /><Relationship Type="http://schemas.openxmlformats.org/officeDocument/2006/relationships/notesMaster" Target="/ppt/notesMasters/notesMaster1.xml" Id="R9dc41f75a8694c3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db77b40d07d4286" /><Relationship Type="http://schemas.openxmlformats.org/officeDocument/2006/relationships/notesMaster" Target="/ppt/notesMasters/notesMaster1.xml" Id="Rf385bd5197774d7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ac0bb9f310c4ddc" /><Relationship Type="http://schemas.openxmlformats.org/officeDocument/2006/relationships/notesMaster" Target="/ppt/notesMasters/notesMaster1.xml" Id="Rc0979385565a4ff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739fb03d48d419c" /><Relationship Type="http://schemas.openxmlformats.org/officeDocument/2006/relationships/notesMaster" Target="/ppt/notesMasters/notesMaster1.xml" Id="R92c365b90cea4f3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b11d7e46a164ef5" /><Relationship Type="http://schemas.openxmlformats.org/officeDocument/2006/relationships/notesMaster" Target="/ppt/notesMasters/notesMaster1.xml" Id="Re73eb9fb5e8f4a4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7f256e125494acc" /><Relationship Type="http://schemas.openxmlformats.org/officeDocument/2006/relationships/notesMaster" Target="/ppt/notesMasters/notesMaster1.xml" Id="R267905d3de2c453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9da42e6f1b04dc8" /><Relationship Type="http://schemas.openxmlformats.org/officeDocument/2006/relationships/notesMaster" Target="/ppt/notesMasters/notesMaster1.xml" Id="R57beb525a838464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c90f4c39e4c4e6e" /><Relationship Type="http://schemas.openxmlformats.org/officeDocument/2006/relationships/notesMaster" Target="/ppt/notesMasters/notesMaster1.xml" Id="Ref2fa079dc3341d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be3bf669b144fcb" /><Relationship Type="http://schemas.openxmlformats.org/officeDocument/2006/relationships/notesMaster" Target="/ppt/notesMasters/notesMaster1.xml" Id="Rb58f2c91d4dc441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83d7a9a28f2433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80159f0f72c4863" /><Relationship Type="http://schemas.openxmlformats.org/officeDocument/2006/relationships/slideLayout" Target="/ppt/slideLayouts/slideLayout1.xml" Id="R242e2b94e1d245c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42e2b94e1d245c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f7cec6014e4665" /><Relationship Type="http://schemas.openxmlformats.org/officeDocument/2006/relationships/image" Target="/ppt/media/image.png" Id="Rd7291baf437e45b1" /><Relationship Type="http://schemas.openxmlformats.org/officeDocument/2006/relationships/notesSlide" Target="/ppt/notesSlides/notesSlide1.xml" Id="Rf1976bd1e5a544b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b1cc0253f9463b" /><Relationship Type="http://schemas.openxmlformats.org/officeDocument/2006/relationships/notesSlide" Target="/ppt/notesSlides/notesSlide2.xml" Id="R6d10374b376848b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89d4415ea34123" /><Relationship Type="http://schemas.openxmlformats.org/officeDocument/2006/relationships/notesSlide" Target="/ppt/notesSlides/notesSlide3.xml" Id="R48b61a5f6809425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dcd94166724967" /><Relationship Type="http://schemas.openxmlformats.org/officeDocument/2006/relationships/notesSlide" Target="/ppt/notesSlides/notesSlide4.xml" Id="Rf1b4969ee5a9432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b286a005d64913" /><Relationship Type="http://schemas.openxmlformats.org/officeDocument/2006/relationships/notesSlide" Target="/ppt/notesSlides/notesSlide5.xml" Id="R24b9d892ad7a45f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947fefb39f4763" /><Relationship Type="http://schemas.openxmlformats.org/officeDocument/2006/relationships/notesSlide" Target="/ppt/notesSlides/notesSlide6.xml" Id="R09441b00cdad4f1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52497d9dd94f84" /><Relationship Type="http://schemas.openxmlformats.org/officeDocument/2006/relationships/notesSlide" Target="/ppt/notesSlides/notesSlide7.xml" Id="R15f1283423414f3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ce049aed554a2b" /><Relationship Type="http://schemas.openxmlformats.org/officeDocument/2006/relationships/notesSlide" Target="/ppt/notesSlides/notesSlide8.xml" Id="R5387e6754f9c4fa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9450035fab4593" /><Relationship Type="http://schemas.openxmlformats.org/officeDocument/2006/relationships/notesSlide" Target="/ppt/notesSlides/notesSlide9.xml" Id="R1969185613ab412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377fef302948c3" /><Relationship Type="http://schemas.openxmlformats.org/officeDocument/2006/relationships/notesSlide" Target="/ppt/notesSlides/notesSlide10.xml" Id="R47c9c82b12d44d3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c881f8b0bd40c8" /><Relationship Type="http://schemas.openxmlformats.org/officeDocument/2006/relationships/notesSlide" Target="/ppt/notesSlides/notesSlide11.xml" Id="Rab7e1a9a67334d5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0749C5-E3ED-40B0-95D9-1A79ECA75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666FC1-00AF-46F7-A587-AD23EC447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6EFBF7-B22B-43DD-BB40-FD6262C9D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Calendar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0CD64F-A002-4939-9EB5-B9792069B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month-long launch plan for a local café’s spring menu and community events.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929F6C-4039-43A1-B63A-2D3971B20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7CC154-72EA-49EF-8540-B3C4F8EF8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F49F17-B573-4133-BEA6-0F4EA998C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023C0F-091E-4D50-9A37-DC05A2C2C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291baf437e45b1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4282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943DD4A-C39C-4E55-8045-961BA4354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9DA023-0112-49A4-9618-5C775EBAC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6DC47A-A1A3-4336-B18D-B9A3F8B60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28F0A9-B09C-498C-9CEF-384876890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3B9018-DFD1-4DAC-8AFA-47845C7EB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calendar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E706D9-CAEB-4B84-8C36-7EF7FDD95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9278BD-BC64-420F-885C-5D595A9A5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297D39-C09D-49EB-A439-D0861FFE7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Monthly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4A136E-06BF-4D90-A10F-CDE7D932F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6B643A-6E1E-4B1E-BE3E-9C3B34A20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D91EF8-27CA-4A16-9A60-7D6B6B9B6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88E3DE-6C05-458F-9981-8D00E9654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A68F95-141D-4F67-AE44-17BCDCFE6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B57D9A-A89C-4F30-ADCE-F8C72BBD8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BED3B1-831F-4E49-8C04-86A03ACA0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09CC4B-BFF8-4387-92B9-DD26864AE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Channel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716E87-DAB7-45CF-B9F0-E7F7EE9B3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channel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30EF28-A007-494B-881D-EF2BA293A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6ECE28-B2DA-422C-9608-0A0F80D68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E34B04-72E6-4B6B-BDB3-F6A6D41C0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Cycle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2D9FE9-82CC-4D84-97B4-F4185ED92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</p:spTree>
    <p:extLst>
      <p:ext uri="{BB962C8B-B14F-4D97-AF65-F5344CB8AC3E}">
        <p14:creationId xmlns:p14="http://schemas.microsoft.com/office/powerpoint/2010/main" val="17205199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B6134E-06EA-4151-A135-F81630620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B02D0B-22E9-4FB4-9D00-C49D0BFBD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96FF47-C962-4AA5-8987-86968797B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0C86B1-E173-48AC-9982-889CF41D1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1128CF-FD28-46BC-87F9-37FB002EE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 weekly ideas into a clear, shareable posting rhythm.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E7D269-23F2-43F5-8640-BBF9A6A93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9392C7-B7D9-4FDB-BD4A-326BBE5D0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039201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25B302-13F6-43E9-B48D-5D708F564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EA53D2-4D02-4A51-8043-19FED1D80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CBBC67-A636-4E68-AFF7-E32DB0D58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7E42C5-0ED8-4247-A34C-C97876CEE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FD23F2-7652-4A71-BC0A-21037731B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content calendar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E3AB13-E1EE-48D7-B550-62B739804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80DEA8-5385-4AE4-90F3-EF206A4E4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5455E7-B9D6-465C-8AC6-0FAEF82EF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16B368-1BD8-4790-847C-CBE773DA8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calendar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6C9102-2068-4830-8BE1-E9155C03E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1BA658-C543-4095-B17F-9C58C1515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614206-6F50-493F-AEB6-D13F7295D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6F6AED-3DB1-4331-B526-952BFFB76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77016E-2173-4310-AF5A-65D39B28E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weekly ideas into a clear, shareable…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AF7BC5-65B3-424F-9A8B-D03695F9F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52C7E5-60BC-4E5A-8E05-A9CD0520B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0BE786-3A63-495D-BC5D-6FBA362C4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0C1051-CF26-47F6-822F-FBC4338F0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E69EB9-281A-44FD-A968-28442F038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Marketing: Review and adjust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724B44-A3F4-46E4-B3EA-FED1A544B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56433600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97160B4-4F6B-45C1-8123-A0927A5CC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A71E94-FF1F-4B27-80F2-A26ABB7B2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AEB64D-605D-46CC-8BD6-5C7DFB753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BDB89B-DDFC-43F1-92B0-18EF837D8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297516-F5D6-47F6-8537-50233D41F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0DBCF6-8341-41FE-AAA1-2A5883A4A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C46CC5-DE9C-427B-99CD-5BEBD3573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D94BC0-3F19-4A05-8968-80DD46779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A993F3-61DF-4B52-B5CA-AE6BB0750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DC5139-B1A0-4489-9437-8EF320EF6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653154-D769-457B-BDD2-64302DD81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94154F-7A5D-4350-8A19-132063C85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460A15-1165-4EAD-AD0D-84092AFC5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34F7E1-9BFB-4C49-B06F-C7689DB08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86E270-23A5-4298-B259-594B9B2BA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3ACA29-E658-4C93-80A3-C2DE5DCFC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8B18B4-7218-4AAA-874D-6CF8FF084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channel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C5E063-892B-422D-A305-88CC3E559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F0A48E-8109-489C-A190-50FCEF743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DD750C-F066-4751-A952-3EF4BC9D4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8B917D-B562-4EFD-AFA6-28150F8E3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28779A-E8C9-4E72-BBB2-3EB4DC8EF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620D533-07A0-4839-ADA9-B83547C0E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BE9784F-F162-4764-A607-BF26CFE0C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136FB71-494B-4B9C-9899-739EA5759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81A74F1-FB3C-4BC2-8885-1C68E68E8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4825137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44B8EB-4F99-4B71-BD86-C23458B38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3F354F-7928-4EAF-8E9E-26958DC8D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64D1DF-6A79-4592-8902-4D1DCB23D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761221-5E22-472C-8D11-F962008C8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311CB6-C540-4E83-879A-C22657EF1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calendar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896A8A-8CEC-4FB0-9110-F5FAB8D9E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07DED9-5A19-4B8B-89A8-440AB8AE1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81BDED-C226-45DA-8B6A-7237A2ED6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D0F45E-0387-4053-8B6B-456FD56CD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Ideas are scattered across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74A516-4820-43E7-845F-CBFE01F1A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F511AB-76C9-45EB-BFD2-A6B46853B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Posting dates are decided too late.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CCFED0-755F-48F1-B2F1-46A83D2D5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D92DEB-83CC-4C05-B978-B5619F2D3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Team members duplicate or miss tasks.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DE728D-535E-4173-8436-1B0984E7E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7900F3-2F9E-414B-8403-CFC40B62D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55645A-209C-4F44-B5FA-CFA7C9773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3A271B-B7C7-465F-A221-4D9DCF7F3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content focus.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88ECC7-276E-4A82-BA89-2CD604D49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F5BA0C-C179-423B-A92E-6817A6DA3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Deadlines and owners are easy to follow.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FFD72A-6302-4EC1-862D-027D97642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CBFF5E-DCE6-4888-8425-79E654406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Promotions and events stay coordinated.</a:t>
            </a:r>
          </a:p>
        </p:txBody>
      </p:sp>
    </p:spTree>
    <p:extLst>
      <p:ext uri="{BB962C8B-B14F-4D97-AF65-F5344CB8AC3E}">
        <p14:creationId xmlns:p14="http://schemas.microsoft.com/office/powerpoint/2010/main" val="180069534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8830A6-3459-4409-B32B-F7DE79F5B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AE3B39-C174-44BE-BC24-35B9F3B7C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43C5C7-5A56-4E26-A99B-A2F070714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78D499-6404-4C80-9C5A-BE78917D8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C08E3D-1BA2-4438-9CA5-9A30EB092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074CF2-0B0D-443B-8741-F99FB71B4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0813FC-65B7-4A97-97DE-858D0F54C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6D9244-FF49-4B5C-9CDB-04C33EEEA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7A7B91-5A0C-49F3-A382-E02333F49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6EF3BA-8D9E-4355-A9AC-168A430B4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align posts, promos, and deadlines across the team.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CAE543-6144-4282-87C0-E184761B2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44824D-D5E6-4D25-8ABB-262E6B18B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86B09C-382B-4F44-A699-CADB579BD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47369A-77E1-47EE-AA7B-1099B9724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CREATOR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FE516C-17EA-4985-9383-456DB988D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themes and dates so each post can be drafted without last-minute rush.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B4BD9D-5FE3-4DD5-9065-EF04A15EB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1F9271-45E8-42A6-84DA-14B596892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B3FC22-1949-4232-9B73-0BCBBF223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C27DF4-716A-4733-A9A9-4D911735B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STORE MANAGER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271B0C-5A43-492D-8E81-9FD787A60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visibility into upcoming offers and events to support in-store coordination.</a:t>
            </a:r>
          </a:p>
        </p:txBody>
      </p:sp>
    </p:spTree>
    <p:extLst>
      <p:ext uri="{BB962C8B-B14F-4D97-AF65-F5344CB8AC3E}">
        <p14:creationId xmlns:p14="http://schemas.microsoft.com/office/powerpoint/2010/main" val="159710612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86503F6-3877-4715-A50E-7A6DA1B72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CA6793-416C-46F6-922D-8B96F887B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04706C-AB31-4AE8-9851-D3B2381E0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3EEA7A-7798-4297-9DE9-34DB0D244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C76D2E-0592-4CB5-B0A8-EDE19AB0A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89A7E4-898D-4827-8DE3-14C17DFFB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5F87E2-9453-4A1C-9207-ADE68E5E7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D6D910-D32C-44D8-9FBC-A91CEE82F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C85450-E7D7-4F04-8700-5DBC2DE49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7608FC-4ED6-489D-9AA7-90B9E014C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AE5678-CD38-4D04-807F-ED2CFC280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5B897E-68BB-48E2-8087-58307CC79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D82029-86A2-4AB2-9C37-3EA44D44B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44F4AE-A04F-4FA2-8651-A0F60D2D5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C771BE-C34C-47AD-A842-759DD1646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A10772-25F3-4609-B4D7-16750A0F6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4E4544-423F-4649-A8EB-81A208718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F8E3CE-4C58-4573-B0E8-ED6572E74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374AB42-AC65-410A-A16F-2E8B3E8F0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065638-81A0-4C47-ACC1-970E1B090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22ED14-0E8E-425E-8547-1C3EE4DB3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DFA4D3F-9855-4F65-834B-493FDD850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B6D0B5-9792-4C2A-B084-1D9850A3E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channel owners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F08AF54-011D-4139-8A10-887EA8E9C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69CFE8D-DFD9-4CEF-8C76-F1DC7ED21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436C4E0-EC52-4A1A-8FD4-0DAD02585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7BBD646-8FE9-4C29-8AFF-35A22F092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18F3D00-D5AF-4DFD-A446-674B42A01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36ECFB8-4268-4210-856C-2160F2841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</p:spTree>
    <p:extLst>
      <p:ext uri="{BB962C8B-B14F-4D97-AF65-F5344CB8AC3E}">
        <p14:creationId xmlns:p14="http://schemas.microsoft.com/office/powerpoint/2010/main" val="84758887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AB52A8-BAE5-41BC-A7FE-7AA21C0FC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04C9AC-5758-4AE8-BD4D-EBAE9C491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77EE17-85DE-44EE-A4B2-25D0F9FD3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5DEF8A-A657-4D19-BAA6-4480AD34A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99D305-771C-43D6-8EBB-25BA2CD7D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calendar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CDCC91-8658-4911-8387-9457E6BDD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A868A7-1173-4C19-A1EC-608ED23AB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A02416-DDAE-4453-911D-136CEDE33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café keep its spring campaign organized from idea to publish date?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126949-16C5-4C1F-ABC7-984E1640A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213D55-81C0-461E-B402-BB2ACC282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9C06F8-A62C-4719-937D-1CBF36583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501530-F472-4E32-9479-DF23A8356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029AEE-650A-4D00-8584-518F04732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4EB7D3-CA9F-48E2-B0BC-0F36B4D2A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90BED3-D238-4081-A427-2074CE791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channel owners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ADA839-61E8-42B0-A889-D4A6356CE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7E4C73-D17C-4C03-8FF3-648F63816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C8C055-F616-4DE7-84A3-08437A5A3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</p:spTree>
    <p:extLst>
      <p:ext uri="{BB962C8B-B14F-4D97-AF65-F5344CB8AC3E}">
        <p14:creationId xmlns:p14="http://schemas.microsoft.com/office/powerpoint/2010/main" val="114737339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8EDE050-74C9-4887-A302-6BFAB5997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F405EB-30D0-41C1-A386-C76638E6D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77075C-007B-4FF8-9583-0AC55E8C1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9C684D-CD5B-4B69-B53D-5F813802E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7F9C6D-EC13-4BC9-AD1E-D5A94F589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calendar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10DBF4-8803-4BD2-913E-BC13D5AE3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C3074F-5D1B-49F0-B2CE-7B3BC8EC1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B7630F-C232-44F5-AB8A-8250028F5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3E9166-62F8-4916-A7DB-C078F57A0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AA1B5D-EDDC-402B-9377-17E17E6D2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B1F12F-0592-40F5-8B76-EF466CA18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6AE107-D80D-438F-A91F-FEB67E970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22AF23-49CA-4C95-B4B5-25D8D0C5C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EB6944-B4BA-46AB-B784-227F363F5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B56DA1-D596-425C-90BF-105CE3743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773F38-649C-4483-813A-A942FC5DC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E2D3FC-2F37-40E4-B743-40A5DFF01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405831-6D69-4853-979C-08DC305EF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258EE4-6449-4150-B80F-DE4571D91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channel owners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D2BF6B-3ED8-42EB-95BE-5C93CDF5D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92CB5B-2872-4DDC-92E8-27D35874B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579BE20-4BD3-4358-A2BE-CB490CBB4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4DAF49F-DB2D-4A2A-8E3C-3D1393EF1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5115BD3-B8EF-4DA5-A78F-431763DF1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F09299C-AF17-4B6C-AA74-F4C670C6A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5242709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56B1FA-021B-485D-94B6-489B732D9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E0125A-7CDA-4085-94E8-BBD08A6E7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8017B9-1A21-42F8-9396-AC015931A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keeps every post on track.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FCB817-B66A-4E38-A46E-BF75BC6B2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2ADF2E-EC59-4F0B-BFF5-742794CD9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365B74-4D33-4EA1-8F4C-B81BA8E66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F21105-BA51-473D-A4D6-581858B4C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2407532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2026-10-01T20:47:59.1520000Z</dcterms:created>
  <dcterms:modified xsi:type="dcterms:W3CDTF">2026-10-01T20:47:59.1520000Z</dcterms:modified>
</coreProperties>
</file>