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618b13185d64e60" /><Relationship Type="http://schemas.openxmlformats.org/officeDocument/2006/relationships/extended-properties" Target="/docProps/app.xml" Id="R47d462705f724d52" /><Relationship Type="http://schemas.openxmlformats.org/officeDocument/2006/relationships/officeDocument" Target="/ppt/presentation.xml" Id="R59218440757e45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9ae3ecaff8472b"/>
  </p:sldMasterIdLst>
  <p:notesMasterIdLst>
    <p:notesMasterId xmlns:r="http://schemas.openxmlformats.org/officeDocument/2006/relationships" r:id="R4918a9b0750c4b3d"/>
  </p:notesMasterIdLst>
  <p:sldIdLst>
    <p:sldId xmlns:r="http://schemas.openxmlformats.org/officeDocument/2006/relationships" id="256" r:id="Recb05cbde009474e"/>
    <p:sldId xmlns:r="http://schemas.openxmlformats.org/officeDocument/2006/relationships" id="257" r:id="R192a00ea5adb46bd"/>
    <p:sldId xmlns:r="http://schemas.openxmlformats.org/officeDocument/2006/relationships" id="258" r:id="Raf5973b5b80c4d05"/>
    <p:sldId xmlns:r="http://schemas.openxmlformats.org/officeDocument/2006/relationships" id="259" r:id="R0e84fdd9dec442b7"/>
    <p:sldId xmlns:r="http://schemas.openxmlformats.org/officeDocument/2006/relationships" id="260" r:id="R3c12ba1059bf4005"/>
    <p:sldId xmlns:r="http://schemas.openxmlformats.org/officeDocument/2006/relationships" id="261" r:id="R2c33830da053467e"/>
    <p:sldId xmlns:r="http://schemas.openxmlformats.org/officeDocument/2006/relationships" id="262" r:id="R7a1d0ca4a9174548"/>
    <p:sldId xmlns:r="http://schemas.openxmlformats.org/officeDocument/2006/relationships" id="263" r:id="R3ad1291c50e74572"/>
    <p:sldId xmlns:r="http://schemas.openxmlformats.org/officeDocument/2006/relationships" id="264" r:id="Rba4ddfd8c393459d"/>
    <p:sldId xmlns:r="http://schemas.openxmlformats.org/officeDocument/2006/relationships" id="265" r:id="R3bb7ad7487724a59"/>
    <p:sldId xmlns:r="http://schemas.openxmlformats.org/officeDocument/2006/relationships" id="266" r:id="Re095a470374c40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dea32a45dc4231" /><Relationship Type="http://schemas.openxmlformats.org/officeDocument/2006/relationships/slideMaster" Target="/ppt/slideMasters/slideMaster1.xml" Id="R779ae3ecaff8472b" /><Relationship Type="http://schemas.openxmlformats.org/officeDocument/2006/relationships/notesMaster" Target="/ppt/notesMasters/notesMaster1.xml" Id="R4918a9b0750c4b3d" /><Relationship Type="http://schemas.openxmlformats.org/officeDocument/2006/relationships/presProps" Target="/ppt/presProps.xml" Id="Rcc6b6d47cfc74ba3" /><Relationship Type="http://schemas.openxmlformats.org/officeDocument/2006/relationships/tableStyles" Target="/ppt/tableStyles.xml" Id="Rb716b7c924d6488a" /><Relationship Type="http://schemas.openxmlformats.org/officeDocument/2006/relationships/slide" Target="/ppt/slides/slide1.xml" Id="Recb05cbde009474e" /><Relationship Type="http://schemas.openxmlformats.org/officeDocument/2006/relationships/slide" Target="/ppt/slides/slide2.xml" Id="R192a00ea5adb46bd" /><Relationship Type="http://schemas.openxmlformats.org/officeDocument/2006/relationships/slide" Target="/ppt/slides/slide3.xml" Id="Raf5973b5b80c4d05" /><Relationship Type="http://schemas.openxmlformats.org/officeDocument/2006/relationships/slide" Target="/ppt/slides/slide4.xml" Id="R0e84fdd9dec442b7" /><Relationship Type="http://schemas.openxmlformats.org/officeDocument/2006/relationships/slide" Target="/ppt/slides/slide5.xml" Id="R3c12ba1059bf4005" /><Relationship Type="http://schemas.openxmlformats.org/officeDocument/2006/relationships/slide" Target="/ppt/slides/slide6.xml" Id="R2c33830da053467e" /><Relationship Type="http://schemas.openxmlformats.org/officeDocument/2006/relationships/slide" Target="/ppt/slides/slide7.xml" Id="R7a1d0ca4a9174548" /><Relationship Type="http://schemas.openxmlformats.org/officeDocument/2006/relationships/slide" Target="/ppt/slides/slide8.xml" Id="R3ad1291c50e74572" /><Relationship Type="http://schemas.openxmlformats.org/officeDocument/2006/relationships/slide" Target="/ppt/slides/slide9.xml" Id="Rba4ddfd8c393459d" /><Relationship Type="http://schemas.openxmlformats.org/officeDocument/2006/relationships/slide" Target="/ppt/slides/slide10.xml" Id="R3bb7ad7487724a59" /><Relationship Type="http://schemas.openxmlformats.org/officeDocument/2006/relationships/slide" Target="/ppt/slides/slide11.xml" Id="Re095a470374c40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78d57686a04ca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8875ee7f444deb" /><Relationship Type="http://schemas.openxmlformats.org/officeDocument/2006/relationships/notesMaster" Target="/ppt/notesMasters/notesMaster1.xml" Id="R71d5b5706a1440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99e060980e4464" /><Relationship Type="http://schemas.openxmlformats.org/officeDocument/2006/relationships/notesMaster" Target="/ppt/notesMasters/notesMaster1.xml" Id="Rff5d1ec1605d4a1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9090bfcabd04d74" /><Relationship Type="http://schemas.openxmlformats.org/officeDocument/2006/relationships/notesMaster" Target="/ppt/notesMasters/notesMaster1.xml" Id="Rcb550ee2d56e4f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94b341f4cd4ef8" /><Relationship Type="http://schemas.openxmlformats.org/officeDocument/2006/relationships/notesMaster" Target="/ppt/notesMasters/notesMaster1.xml" Id="Rf0506b0c9d554d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8882d9570ed43c9" /><Relationship Type="http://schemas.openxmlformats.org/officeDocument/2006/relationships/notesMaster" Target="/ppt/notesMasters/notesMaster1.xml" Id="R2000dbb18dea49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3aee22022b4fdd" /><Relationship Type="http://schemas.openxmlformats.org/officeDocument/2006/relationships/notesMaster" Target="/ppt/notesMasters/notesMaster1.xml" Id="Rf4e94dcb8f594c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0347b20fc44012" /><Relationship Type="http://schemas.openxmlformats.org/officeDocument/2006/relationships/notesMaster" Target="/ppt/notesMasters/notesMaster1.xml" Id="Rced5edd0bcc9443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ae6c5332ab45b8" /><Relationship Type="http://schemas.openxmlformats.org/officeDocument/2006/relationships/notesMaster" Target="/ppt/notesMasters/notesMaster1.xml" Id="R38023b0fbb4045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019094d3a1426a" /><Relationship Type="http://schemas.openxmlformats.org/officeDocument/2006/relationships/notesMaster" Target="/ppt/notesMasters/notesMaster1.xml" Id="R69eedffa920342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cfab65ad8d043f5" /><Relationship Type="http://schemas.openxmlformats.org/officeDocument/2006/relationships/notesMaster" Target="/ppt/notesMasters/notesMaster1.xml" Id="R66e059f6e03d4f1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b164fade4874660" /><Relationship Type="http://schemas.openxmlformats.org/officeDocument/2006/relationships/notesMaster" Target="/ppt/notesMasters/notesMaster1.xml" Id="R0fe746edcc8446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85b1c9c29848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a16901b04d42c2" /><Relationship Type="http://schemas.openxmlformats.org/officeDocument/2006/relationships/slideLayout" Target="/ppt/slideLayouts/slideLayout1.xml" Id="R056ae364910746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6ae364910746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2ae51c56942d1" /><Relationship Type="http://schemas.openxmlformats.org/officeDocument/2006/relationships/image" Target="/ppt/media/image.png" Id="R216fd5f3c3ac4ffe" /><Relationship Type="http://schemas.openxmlformats.org/officeDocument/2006/relationships/notesSlide" Target="/ppt/notesSlides/notesSlide1.xml" Id="Re5ab21b7125c49b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d55d8e1bb491d" /><Relationship Type="http://schemas.openxmlformats.org/officeDocument/2006/relationships/notesSlide" Target="/ppt/notesSlides/notesSlide2.xml" Id="R8be720493ce9462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4aa7104f64600" /><Relationship Type="http://schemas.openxmlformats.org/officeDocument/2006/relationships/notesSlide" Target="/ppt/notesSlides/notesSlide3.xml" Id="R3c94aa478ed74a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39077756a487b" /><Relationship Type="http://schemas.openxmlformats.org/officeDocument/2006/relationships/notesSlide" Target="/ppt/notesSlides/notesSlide4.xml" Id="Re7ec2d9c813340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f7186a065c4db9" /><Relationship Type="http://schemas.openxmlformats.org/officeDocument/2006/relationships/notesSlide" Target="/ppt/notesSlides/notesSlide5.xml" Id="Rf803acb3706046c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122733e274de4" /><Relationship Type="http://schemas.openxmlformats.org/officeDocument/2006/relationships/notesSlide" Target="/ppt/notesSlides/notesSlide6.xml" Id="Raf36644947a84e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f64d808d14b06" /><Relationship Type="http://schemas.openxmlformats.org/officeDocument/2006/relationships/notesSlide" Target="/ppt/notesSlides/notesSlide7.xml" Id="Ra59939f19a6e4a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cd21293a947db" /><Relationship Type="http://schemas.openxmlformats.org/officeDocument/2006/relationships/notesSlide" Target="/ppt/notesSlides/notesSlide8.xml" Id="R005e9fb1ccb84e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6474a840fe4a25" /><Relationship Type="http://schemas.openxmlformats.org/officeDocument/2006/relationships/notesSlide" Target="/ppt/notesSlides/notesSlide9.xml" Id="R3cb5e28c39e34f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8441af50f43cc" /><Relationship Type="http://schemas.openxmlformats.org/officeDocument/2006/relationships/notesSlide" Target="/ppt/notesSlides/notesSlide10.xml" Id="R560b32ffcc4142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6cf2497df4f82" /><Relationship Type="http://schemas.openxmlformats.org/officeDocument/2006/relationships/notesSlide" Target="/ppt/notesSlides/notesSlide11.xml" Id="R6b76f98e692e46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B3D94-67BC-49D3-8FCF-A49711DBD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C4E9D2-4093-4959-8814-0E22FDEE7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15B3F-5824-4DB3-A7AC-5335CC3D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Planner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84E3C-C740-4393-AA5B-12E8876F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bakery launching seasonal treats.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36FA6-D1FC-473B-BC65-417644D6F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6926CE-62D4-4CBD-BB87-F8BB4056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1D456-AF82-4D30-ABDE-13955C40A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ABA17-C795-477A-A54E-FF47D3C1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6fd5f3c3ac4ff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2969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F92907-5918-4973-A72F-DA4C6D7E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8DFDA-AE4F-4D85-AC69-6A19B48C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545906-DEED-42A6-AB70-D86B8CEF9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F2B0BD-6E4F-4E54-9125-646DC3AE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44162A-CECC-4083-8B7B-4300EF39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400D2-D9EE-43DC-9562-5E2BE484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DBA66D-6759-4E5C-A4A7-70A0CA5E6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77EE5-E6BE-405F-ADB6-1EAE9C52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F1A0D-AAFF-4135-90BB-87FD2113F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1584C-44C5-48E5-8CF9-CCAE9C31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ED339-D68C-4D1C-947A-30A925316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BE9510-EBE6-4D02-BE9A-2C7C3E36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E8488-5F7F-44D3-B1B4-1163B677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C0DB67-C4AD-4309-A699-0C05DF72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200454-967B-49F4-A8AE-76861374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90A98D-FB8A-44B5-B640-0A0BB4846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C9E9CE-1F32-438B-9986-1BAD2F7C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0C7923-277E-4781-BB79-C0FBDAD49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C3AD99-7A0F-40A8-8066-DA4F4C36F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A04CDD-FAAF-4C85-B6D5-2A821AE4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&amp; Approve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63CFEA-7768-458D-8E45-98E8BDBC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asset needs</a:t>
            </a:r>
          </a:p>
        </p:txBody>
      </p:sp>
    </p:spTree>
    <p:extLst>
      <p:ext uri="{BB962C8B-B14F-4D97-AF65-F5344CB8AC3E}">
        <p14:creationId xmlns:p14="http://schemas.microsoft.com/office/powerpoint/2010/main" val="17219551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F0374-60E1-47BB-8033-AC44BFE6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89CB46-5865-408F-B421-2109B91D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6E13F8-DA62-42E3-9A94-65513036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958E9-1068-4A9F-A3B0-A52389E4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BF251-8AF1-4418-B050-0380A761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themes, deadlines, and channels in one view.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D34FD1-F007-438B-B54C-6DE5653D4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C4ECD-D99E-4C02-B4A7-D18D2C92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149420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8D5E81-57FC-40C5-BAA9-B1978416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207E1-DD42-4E1B-8C50-43C66C55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0AD98-5EA4-489B-A3C1-4DF38CEF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4A964-4C1F-4E82-91C9-1914402BC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27A6A-12CC-4675-8C2A-1424C0CA1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 planner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40AD4-8C8A-4B5A-9506-FB19E6BF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7200E-BCFF-403E-8A20-A8FB8613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E274B9-EEB4-4FBE-997C-08616522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FA7EAF-D436-4167-A402-5ABAEEE97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D36693-DFFD-492C-AE07-C90EB5DA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2B2FCB-0AC8-4E41-AC36-60FF37D5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D874FA-53A4-4DEF-BA2B-C414CAF9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F446D0-FEB6-4CE7-A412-7308D9781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15C47-8749-48B3-94AB-7674CF9E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themes, deadlines, and channe…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38978-C2FA-46D1-8D4A-00D1731BA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D886E6-3DDD-4730-9DEB-8E95730C8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5936F1-E8DF-417C-8090-AEB08037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0F35DA-ADF7-4940-AC7F-7671F8D4D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D19E59-AB02-428A-B0C9-3A5C289F6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Track approvals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6C78AA-4B07-47C7-920D-1C6FCDB1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994082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D1F0E8-2EA4-40F2-87FA-688B4E30B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759279-1B13-4FEE-8A54-56812A873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50F6B-EF93-4AA4-9022-AE74E753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B9549-9F71-4723-9D47-4A3F9162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FD191-1619-4205-ADC4-E454C6CC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337BA4-5172-45B2-ACFA-D57D9ACE6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E639FB-D303-4CD6-9A02-CC027B5F1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10C16E-6F16-40C5-AC69-1F2932E5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D0879A-65E2-4DB9-B5D0-771083F87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4F5F9F-4045-405B-B075-58CD79D94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EEBD5-801C-4C51-8C15-04821D6AC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50D8DC-1D1A-4B28-99F7-55BA9878A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D5FF4-4CDE-4E2F-B9C3-2810E660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B8F559-FE4F-43C4-986B-8A18DE1A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461ECD-C40E-4DAC-A82C-4794B0F0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DDC536-30BB-4180-B8F8-14D6E02B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765F67-9C29-4E64-84B4-46412726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121D0-802E-4D68-AA1E-2C17EFF4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FE5754-0DFF-4797-B740-02C4CA0DA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D6E1D8-EB20-4486-863D-19090F2B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45AD86-DE1C-4015-9F59-47238C472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asset needs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E07416-4C01-4557-8965-C6372E0C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CDAD4D-E631-4DDB-86EE-A585DB6B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362441-60E6-4344-A3CD-11A174FA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C71B16-C7EA-46F8-9E07-E2C500EF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DCC0D5-99DA-4BEB-A6FC-51446F1F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518273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9D76C4-A6FC-4FFB-B378-54E8FCAD1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6D50A9-DC74-47DE-B73E-71F2831A8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803C9E-70C3-476C-8024-832E284F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291D73-6EA2-40DE-B04C-0368F2DA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6C350B-5E4F-46E7-B230-56276FFB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2EF327-3F3B-40C2-82C4-D8E91470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EDE8E-C458-43E4-864D-4B095E5EE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8D2C45-DCA0-4485-9157-7799C4565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B01194-F6D7-449D-A3AD-EEBCB0DB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94642-09AA-4F4D-8F49-4FEACBB6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EE506C-BCB9-41DF-BC5F-DCB53A1E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Promotions overlap and confuse the audience.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41CE0-97A3-4BF2-B837-F008A9C6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3B5AD-CD7D-4652-93AE-AA6B67E3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Assets and captions are often missing.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EDA16-F63F-43B3-838D-299EA359B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0FBEB-FF9C-48F2-9F23-9B8B43F04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3C34E7-1415-4DF1-8359-24F54521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AE936-467E-4752-B258-E39A44732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B01FF5-CAA6-4578-854E-FDB5E59D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9EE14-0941-4C26-9ECD-3B656045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dates and reminders stay organized.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F4A667-B8D6-4907-9937-A5FE7EE6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669F29-70B7-4467-8552-46E4FCC2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work before publishing.</a:t>
            </a:r>
          </a:p>
        </p:txBody>
      </p:sp>
    </p:spTree>
    <p:extLst>
      <p:ext uri="{BB962C8B-B14F-4D97-AF65-F5344CB8AC3E}">
        <p14:creationId xmlns:p14="http://schemas.microsoft.com/office/powerpoint/2010/main" val="1455395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14C1DA-667F-41E3-A9D7-0714E1C4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120EC-3590-4954-BC48-1FBA30A9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125A3-44AA-4293-81DF-238CB0E7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C72BD-4A4F-42CE-B233-4B496C10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8A237-F7BC-47A4-BD1B-3AE51908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4B495F-CD73-47F9-98BD-E42471A3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4CC6BC-38BE-4406-B73F-8C473DDBD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1232FD-7801-4F2F-9AB4-365666B0F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DDA00-F08F-4AF3-B770-916B325C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C3C75-EDE4-49EF-B8CA-4673CE27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and quick way to spot gaps.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CE132-F482-462C-92DF-B6E38A34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9D5631-E752-44CD-9CE4-10143154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F04705-4267-4732-80E8-5D562B6D7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577CD9-E00B-46F0-A0B5-3BF94D893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34752-EE84-426D-868A-E0EB331F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aligned messages across promos, stories, and email.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6A3D9C-1286-4356-839D-5F103AFBD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28840E-521C-4483-A6BF-FAB649FB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CFAC7E-F1AD-470F-B0A6-9F830487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03BD1F-DFA1-4448-9BB0-5D176C759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CB3653-5326-409B-A94E-40B04D2AE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keep launches and offers organized.</a:t>
            </a:r>
          </a:p>
        </p:txBody>
      </p:sp>
    </p:spTree>
    <p:extLst>
      <p:ext uri="{BB962C8B-B14F-4D97-AF65-F5344CB8AC3E}">
        <p14:creationId xmlns:p14="http://schemas.microsoft.com/office/powerpoint/2010/main" val="18282206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069C6F7-29FB-42BF-A6CE-B97E09999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213F8-1D30-4663-9CA4-DCC4A652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625092-FDB1-45B1-A61B-A1811977C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A82D8F-823F-4918-A6C7-4D0B7151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5D51E-722B-477D-B05A-96266322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22989-E49E-45DB-B26D-9404E77DF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1C5E43-D2C5-4E7E-B8DA-963886AE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E78B2-8455-4D63-B730-83A0BADB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AC3305-329D-41C6-8D3B-14EA4E48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447598-AA87-452B-A0EA-0B35F34F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EEF2E-9BF8-43B1-A7A1-993B4CF4C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B3C8A-9CB9-42A7-A143-97DA7B7E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5F708-D027-40D1-B338-6289DFE5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F15875-66C3-4F98-B9CA-F893ABA7C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C4D303-4154-45D3-87CC-0C41BAC0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FC8F1A-8EE0-4EDD-96C6-86981D42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8311B1-6E88-4FD6-B9D2-9D44BD12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7231E-968C-463C-AE2D-9700EC25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9BAF29-8BAA-41FD-9EB7-3DC57808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DEE7AC-257C-4AAF-B884-953C939F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7C7741-24F7-4086-9332-2EA4536E9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5CB3F5-50CE-4002-BA8A-7E87E57D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27CF35-3A8C-461E-908C-59E8AB3F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DCCE70-3696-4FCD-A21D-5D09AE1B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2C189E-2C75-4877-B6A5-70E0EC186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C5B14B-BDC5-4625-B353-4DDEC1FA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F59EE4-62C3-4F67-876F-F0748B018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918A1ED-46F8-4308-8A84-BE9EF4F6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86851C-E222-4236-8E3C-CC3B2830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asset needs</a:t>
            </a:r>
          </a:p>
        </p:txBody>
      </p:sp>
    </p:spTree>
    <p:extLst>
      <p:ext uri="{BB962C8B-B14F-4D97-AF65-F5344CB8AC3E}">
        <p14:creationId xmlns:p14="http://schemas.microsoft.com/office/powerpoint/2010/main" val="18245248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132901-B15E-4F52-990A-0FE25DD97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88E8E-2EE7-42A0-A38F-AEFC312F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AD8F98-1A7D-4313-86BF-903517590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EF7A3-1DB4-4131-9A2F-10CBF37D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98CA3C-2C13-41E6-90F8-EF569E71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FF99F-25B1-4B62-8E20-7F7B3732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FD2043-9D4B-4CEE-B0C4-2137AFD4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508D3-D5D0-458B-963C-91AF5D85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its spring launch posts organized across the month?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397E43-5CCC-4B58-9CB6-2DAFC024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11DBF9-906B-4A88-8B5A-CD0938C5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464E0-E256-406B-BC7B-2E3258369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6691A-89E4-4696-A572-600509E62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073808-1B5E-4163-AA17-D66B3A66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B5BDB-4EC0-4DAE-92F0-80E06173E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34E67-73BA-4A9A-85D4-1B9567D22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236900-F954-48DC-8A64-5E7EB609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40DD7-98C4-42EA-9D44-263D6DB3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891222-FFF8-4E91-8541-4F937F6E3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</p:spTree>
    <p:extLst>
      <p:ext uri="{BB962C8B-B14F-4D97-AF65-F5344CB8AC3E}">
        <p14:creationId xmlns:p14="http://schemas.microsoft.com/office/powerpoint/2010/main" val="19313366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C5DAE3-0F6A-4571-9145-F4558D992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68B56-EB09-4947-87E4-3A679F91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654437-8B68-46BD-BC90-AEDCDA53D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ACB4D5-F404-4593-AEBE-C619DF36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BB38CA-0027-4663-A4FD-3FFACA1B2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planner: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A482C-BF79-4D70-B086-C1E5C5706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E31A6D-28DD-4658-8955-EC2F16B6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31F86-79EA-4C4E-9211-A007677E7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3C3D49-9D80-42F5-A30A-3BB5E73C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DE17CC-A506-4648-832F-74B4877A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32BC9-1B8F-4C02-8194-F3684003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BE8B1-9B0D-432A-94B3-077E2E3C2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9C4683-FD3D-44F6-B2F8-9BC8780D9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51301B-056E-4224-95F0-1141A114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10A4A1-B587-45BF-A67A-D8924388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3BE29C-85DE-48CF-8A3D-55DB4CAE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9EB10C-FDF2-47AE-870F-575076E7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17B049-55EF-480E-82AE-C87EB63C9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30B46-CF52-4C8C-A08D-F28E9046F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FCBDF-FA87-4E21-87D1-58766E96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8886F0-557B-40E5-A2D6-D948519B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74FA0C-F16E-49B2-BC3D-E09F85D6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027536-7E3D-4E0B-9707-068DF33A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E4CFD5-A884-419F-90FA-7ED3C43A9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approvals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08C147-6AA3-4999-80C7-86172B1D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575920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DF8583-3AE9-43C6-AF6B-45CDD63F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A31AE5-A2BB-4068-B411-B3650CE8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5F0CA7-3889-4BAF-BCE8-BB431A21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calm, workable posting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6BA03-3A90-42A0-97AF-536BF3FC2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01D31-9780-4B85-986F-213863B1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E1AB9-C3E0-4E23-9AEB-B15A54CF1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51A42-DDD8-47ED-A8E0-FEB0B93B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00315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2026-10-01T21:52:32.8570000Z</dcterms:created>
  <dcterms:modified xsi:type="dcterms:W3CDTF">2026-10-01T21:52:32.8570000Z</dcterms:modified>
</coreProperties>
</file>