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0bb8c781074597" /><Relationship Type="http://schemas.openxmlformats.org/officeDocument/2006/relationships/extended-properties" Target="/docProps/app.xml" Id="Ra7ea711f5a3f4110" /><Relationship Type="http://schemas.openxmlformats.org/officeDocument/2006/relationships/officeDocument" Target="/ppt/presentation.xml" Id="Rf05fa93523fe42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905f29eb764834"/>
  </p:sldMasterIdLst>
  <p:notesMasterIdLst>
    <p:notesMasterId xmlns:r="http://schemas.openxmlformats.org/officeDocument/2006/relationships" r:id="R36f8aedcecac4d5d"/>
  </p:notesMasterIdLst>
  <p:sldIdLst>
    <p:sldId xmlns:r="http://schemas.openxmlformats.org/officeDocument/2006/relationships" id="256" r:id="R7aedc0f992c94668"/>
    <p:sldId xmlns:r="http://schemas.openxmlformats.org/officeDocument/2006/relationships" id="257" r:id="R1e7ba190f35248e5"/>
    <p:sldId xmlns:r="http://schemas.openxmlformats.org/officeDocument/2006/relationships" id="258" r:id="Re6a46c882e3445b0"/>
    <p:sldId xmlns:r="http://schemas.openxmlformats.org/officeDocument/2006/relationships" id="259" r:id="R02c3cff4ce064340"/>
    <p:sldId xmlns:r="http://schemas.openxmlformats.org/officeDocument/2006/relationships" id="260" r:id="Rf9d43620caff43c6"/>
    <p:sldId xmlns:r="http://schemas.openxmlformats.org/officeDocument/2006/relationships" id="261" r:id="Rcb04d32f62884d87"/>
    <p:sldId xmlns:r="http://schemas.openxmlformats.org/officeDocument/2006/relationships" id="262" r:id="R0ff1b2322cfa4aa1"/>
    <p:sldId xmlns:r="http://schemas.openxmlformats.org/officeDocument/2006/relationships" id="263" r:id="R9a0d8c1817944c1f"/>
    <p:sldId xmlns:r="http://schemas.openxmlformats.org/officeDocument/2006/relationships" id="264" r:id="R8300b0d8f0b74935"/>
    <p:sldId xmlns:r="http://schemas.openxmlformats.org/officeDocument/2006/relationships" id="265" r:id="R17254e8f58914a64"/>
    <p:sldId xmlns:r="http://schemas.openxmlformats.org/officeDocument/2006/relationships" id="266" r:id="R543d6b40ceb74dd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6573e31af94f3f" /><Relationship Type="http://schemas.openxmlformats.org/officeDocument/2006/relationships/slideMaster" Target="/ppt/slideMasters/slideMaster1.xml" Id="R81905f29eb764834" /><Relationship Type="http://schemas.openxmlformats.org/officeDocument/2006/relationships/notesMaster" Target="/ppt/notesMasters/notesMaster1.xml" Id="R36f8aedcecac4d5d" /><Relationship Type="http://schemas.openxmlformats.org/officeDocument/2006/relationships/presProps" Target="/ppt/presProps.xml" Id="R2c13bf32a03849c5" /><Relationship Type="http://schemas.openxmlformats.org/officeDocument/2006/relationships/tableStyles" Target="/ppt/tableStyles.xml" Id="R3ff9e3b90abb4207" /><Relationship Type="http://schemas.openxmlformats.org/officeDocument/2006/relationships/slide" Target="/ppt/slides/slide1.xml" Id="R7aedc0f992c94668" /><Relationship Type="http://schemas.openxmlformats.org/officeDocument/2006/relationships/slide" Target="/ppt/slides/slide2.xml" Id="R1e7ba190f35248e5" /><Relationship Type="http://schemas.openxmlformats.org/officeDocument/2006/relationships/slide" Target="/ppt/slides/slide3.xml" Id="Re6a46c882e3445b0" /><Relationship Type="http://schemas.openxmlformats.org/officeDocument/2006/relationships/slide" Target="/ppt/slides/slide4.xml" Id="R02c3cff4ce064340" /><Relationship Type="http://schemas.openxmlformats.org/officeDocument/2006/relationships/slide" Target="/ppt/slides/slide5.xml" Id="Rf9d43620caff43c6" /><Relationship Type="http://schemas.openxmlformats.org/officeDocument/2006/relationships/slide" Target="/ppt/slides/slide6.xml" Id="Rcb04d32f62884d87" /><Relationship Type="http://schemas.openxmlformats.org/officeDocument/2006/relationships/slide" Target="/ppt/slides/slide7.xml" Id="R0ff1b2322cfa4aa1" /><Relationship Type="http://schemas.openxmlformats.org/officeDocument/2006/relationships/slide" Target="/ppt/slides/slide8.xml" Id="R9a0d8c1817944c1f" /><Relationship Type="http://schemas.openxmlformats.org/officeDocument/2006/relationships/slide" Target="/ppt/slides/slide9.xml" Id="R8300b0d8f0b74935" /><Relationship Type="http://schemas.openxmlformats.org/officeDocument/2006/relationships/slide" Target="/ppt/slides/slide10.xml" Id="R17254e8f58914a64" /><Relationship Type="http://schemas.openxmlformats.org/officeDocument/2006/relationships/slide" Target="/ppt/slides/slide11.xml" Id="R543d6b40ceb74d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7a8e56cdb5542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50743d492994d49" /><Relationship Type="http://schemas.openxmlformats.org/officeDocument/2006/relationships/notesMaster" Target="/ppt/notesMasters/notesMaster1.xml" Id="R2abf63fc5f0b40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5f2f61449845af" /><Relationship Type="http://schemas.openxmlformats.org/officeDocument/2006/relationships/notesMaster" Target="/ppt/notesMasters/notesMaster1.xml" Id="Rfb2dae2f56bb411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af8e530290049df" /><Relationship Type="http://schemas.openxmlformats.org/officeDocument/2006/relationships/notesMaster" Target="/ppt/notesMasters/notesMaster1.xml" Id="Rb42fbf98a90944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cf00e06ae14937" /><Relationship Type="http://schemas.openxmlformats.org/officeDocument/2006/relationships/notesMaster" Target="/ppt/notesMasters/notesMaster1.xml" Id="R7ec23aa5149f4c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fe765bb86d541cd" /><Relationship Type="http://schemas.openxmlformats.org/officeDocument/2006/relationships/notesMaster" Target="/ppt/notesMasters/notesMaster1.xml" Id="R8d5ea57fedce4e5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0eb1f1efb064eaa" /><Relationship Type="http://schemas.openxmlformats.org/officeDocument/2006/relationships/notesMaster" Target="/ppt/notesMasters/notesMaster1.xml" Id="R41e5f75944ab4a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9ceac74f8234516" /><Relationship Type="http://schemas.openxmlformats.org/officeDocument/2006/relationships/notesMaster" Target="/ppt/notesMasters/notesMaster1.xml" Id="R8ed689ae089a44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5d86ed9469149f1" /><Relationship Type="http://schemas.openxmlformats.org/officeDocument/2006/relationships/notesMaster" Target="/ppt/notesMasters/notesMaster1.xml" Id="R82a1f828e9794dd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1341c45f1224f6d" /><Relationship Type="http://schemas.openxmlformats.org/officeDocument/2006/relationships/notesMaster" Target="/ppt/notesMasters/notesMaster1.xml" Id="Rb0c0c9ea18c64d2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472d963832f47ac" /><Relationship Type="http://schemas.openxmlformats.org/officeDocument/2006/relationships/notesMaster" Target="/ppt/notesMasters/notesMaster1.xml" Id="R7961b86d9ae94ac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eeb14f4b78942f1" /><Relationship Type="http://schemas.openxmlformats.org/officeDocument/2006/relationships/notesMaster" Target="/ppt/notesMasters/notesMaster1.xml" Id="R1dee6976deb345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8ac5514ec948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0419884c5d4894" /><Relationship Type="http://schemas.openxmlformats.org/officeDocument/2006/relationships/slideLayout" Target="/ppt/slideLayouts/slideLayout1.xml" Id="R7035af98f7e447f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035af98f7e447f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f4c8d1278d4b59" /><Relationship Type="http://schemas.openxmlformats.org/officeDocument/2006/relationships/image" Target="/ppt/media/image.png" Id="Re6ec41b160e9422e" /><Relationship Type="http://schemas.openxmlformats.org/officeDocument/2006/relationships/notesSlide" Target="/ppt/notesSlides/notesSlide1.xml" Id="R52ff4534c8f7418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16209752e1430f" /><Relationship Type="http://schemas.openxmlformats.org/officeDocument/2006/relationships/notesSlide" Target="/ppt/notesSlides/notesSlide2.xml" Id="R2d033f1e206547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2f1eb94ebc4566" /><Relationship Type="http://schemas.openxmlformats.org/officeDocument/2006/relationships/notesSlide" Target="/ppt/notesSlides/notesSlide3.xml" Id="Ra7fc96b3d77840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990375a66d46f3" /><Relationship Type="http://schemas.openxmlformats.org/officeDocument/2006/relationships/notesSlide" Target="/ppt/notesSlides/notesSlide4.xml" Id="Rc61305b19675464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6960591cbd4b13" /><Relationship Type="http://schemas.openxmlformats.org/officeDocument/2006/relationships/notesSlide" Target="/ppt/notesSlides/notesSlide5.xml" Id="Re6648f24f2774d5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f41b10b92c4b33" /><Relationship Type="http://schemas.openxmlformats.org/officeDocument/2006/relationships/notesSlide" Target="/ppt/notesSlides/notesSlide6.xml" Id="Rcb35ca39ae1c4cc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17d5c6ec5d49d8" /><Relationship Type="http://schemas.openxmlformats.org/officeDocument/2006/relationships/notesSlide" Target="/ppt/notesSlides/notesSlide7.xml" Id="R28ab0684da31450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560ef3f31c43cc" /><Relationship Type="http://schemas.openxmlformats.org/officeDocument/2006/relationships/notesSlide" Target="/ppt/notesSlides/notesSlide8.xml" Id="R80fc26d3f51b449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7ac5ed475346cb" /><Relationship Type="http://schemas.openxmlformats.org/officeDocument/2006/relationships/notesSlide" Target="/ppt/notesSlides/notesSlide9.xml" Id="R142c8ec6ad434cc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dd03ae698f4764" /><Relationship Type="http://schemas.openxmlformats.org/officeDocument/2006/relationships/notesSlide" Target="/ppt/notesSlides/notesSlide10.xml" Id="Rb86ab09b83354c6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e13521d899449e" /><Relationship Type="http://schemas.openxmlformats.org/officeDocument/2006/relationships/notesSlide" Target="/ppt/notesSlides/notesSlide11.xml" Id="R350fd47a36c944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91943D-88C6-4042-89BB-18251B0AB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33C14B-3113-4992-8C1B-909890F4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104573-79AD-4EEA-AB82-F4B2D009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Planning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F5023D-F41F-4B3C-BB65-81C37546E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month of posts for a local coffee brand launching a spring menu.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B4A857-FEAC-4919-9ADB-D9D20D2D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321BEA-BB5B-4652-892B-465411A2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FAA75F-2D3F-4414-8D8C-559146E70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21D693-F255-45BD-940D-0BA89DAB4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ec41b160e9422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735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AA4210-A5FA-4F75-81F1-7B889ED6C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AB1E1E-D78F-4E7B-82E7-F2814D2B7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74B589-8A48-4558-A4E7-C771B8E8D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6763F9-1581-4FD7-BFC8-616CCEBB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DB9EB8-D33F-4FDA-8DE7-8FE5B0BA9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planning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19953B-AB92-40A8-AA5B-602540AC4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8203B2-AEF4-4C76-A36D-AF3077A6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50857D-B8AA-40D0-BC64-8247EA9A7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89C5DD-FDD3-4524-B1B0-FAD2471B5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07AB13-46DA-45F0-B5F0-774D0ABEC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D2BAFB-FDF9-4716-893C-A6F6BA474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197B8E-0F22-406F-A2AA-EF5769696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Theme Buckets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1864A9-F879-43FD-A935-BF807D289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Group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73FA51-8815-4D90-9375-94FD6FCF3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727247-4255-483E-B258-A3BAD2F4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538A7E-F2A3-48E1-ABBD-164942BB1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Posting Queue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607BA5-0DB0-4F95-B718-83CAE9F32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channel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299374-441B-4B9D-B30D-E7C1A49B9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544B26-3F04-4519-B328-47E2CECEF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7169DA-F0D1-400C-8DDD-E2412F1AC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Rhythm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175E9B-2BE8-45CA-92F7-2135DB2E0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Place review checkpoints</a:t>
            </a:r>
          </a:p>
        </p:txBody>
      </p:sp>
    </p:spTree>
    <p:extLst>
      <p:ext uri="{BB962C8B-B14F-4D97-AF65-F5344CB8AC3E}">
        <p14:creationId xmlns:p14="http://schemas.microsoft.com/office/powerpoint/2010/main" val="11260134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F9368F-0EA8-495B-A26C-22F4DA1AC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91CF3A-C9E0-485B-8493-2908C5EF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E11BE5-FAF0-4F5C-A1C9-3CA54D30C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3B55CF-F624-4DD6-A5F3-1156DEC8F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80DADC-242A-479E-9DF1-C8EDA8736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themes, formats, and approvals in one view.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512DB3-EA20-4165-8360-DB3E4B99F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0C331F-FEEE-4670-AF3D-9EB677CF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444393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7B0FF7-3E0A-4663-86BC-292919AFE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A77039-9A8E-4EE2-951E-B8B6CD532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48DCAB-F62C-4232-AB7D-75CCFFC39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6FFDED-FF53-49B0-AFE0-7129B7C2C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E94F0E-94DA-45EC-A323-2258F526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content calendar planning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0D68F6-316F-4A81-8D2E-6F45D0275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97A381-9258-47B0-859F-B08A121B6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2A99CE-459D-4A09-8814-656879CED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92E734-EF55-4AAF-B490-53AACA00A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planning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9CDA72-6E03-4584-8F11-6DD09C14B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1FE9E9-0C0F-4B11-86D6-6CCA5F82E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DB70D0-D641-48D9-A919-A2C9ED8D6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27943B-6B56-445F-AD0C-14B8D8B2B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388867-7595-43AC-89BB-FB77304F0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themes, formats, and approval…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F1211F-9898-4BC5-B2B3-4D59F3F61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1AD9EE-6838-42F6-A687-C4D06DD6D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DA0B3B-6E4C-4755-BEBF-4199DB8F9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7FC889-D375-42EB-A02B-1D35D326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7838BE-CAB8-406E-9436-2D81DB9ED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Media: Track live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7BBB14-D4BB-4840-87FA-875C62C1F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394935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610DF8-AF54-437A-B82F-F1D0A503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2FD91A-730A-473E-888E-AFB6044BB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C82B6C-E0C1-4807-A6BA-D8A9DE2B8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F0F9BB-C81F-43C6-8260-2684A8558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4C5D40-C59C-481A-BA7E-C71A269BF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58BF12-244A-4D03-904E-491D1991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E1B045-4CB9-4987-9A8B-2477DA88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A52ADE-61D8-403F-B950-CA28380EE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74F6B2-8D30-4B27-B257-D33D65F4E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E72743-CD91-4374-A26D-9BFAA85B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963CA7-48EE-44B3-A462-E91EA85B4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22C7F0-4326-4DF7-8700-761866491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AA1D83-5F98-4E0B-9556-65FB59D1E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Group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B4E6BE-3751-459C-814A-00C2D41B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1BBE1E-3749-474D-80D4-626106E30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2AFDE5-E7DC-44E8-8777-91E5A2E70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EA2437-9049-4F5A-B4A3-ADD71ABC7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channel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B68EDF-5E17-434F-B7E9-982060DDB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1910DA-0A30-4324-AA40-4F626B54B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6898EB-965B-4E3B-B824-23C2F47EF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A96D0B-17DC-4ACB-BCA3-AD92D33FD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Place review checkpoints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1C771E-BEC0-496E-ACB4-0958C58D0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41939D-F99A-4117-AA72-F4C88FA8E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E66D43-A4C3-4AA4-BD68-D7E98DEF4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A9CAA2-6456-458F-88D6-BA519E9DC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live posts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73F641-D3E5-4F89-A863-1D4DDFF68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482208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B3AFDF-CE0F-44AB-9A71-0277E02E1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300440-B8C7-463D-A45A-CF5EC6595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1720B0-22E0-4223-B9C0-26D8175EC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415E02-9FBE-40DE-967D-73CA4B60B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084315-D32A-428C-A7A9-F6C6FA0CD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planning: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C6EF21-924A-4982-AE1F-B99235663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BD5DBA-7729-422A-95D6-BF5FA3C7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0EE5CB-7B22-437B-AE19-055289D48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6EEAE3-7B25-4262-A43B-64155E74E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are scattered across chats and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3EE52D-65FA-46CB-9F31-B8EB4FDDB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4D49D7-14C5-48DA-918E-1C006D466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 timing shifts when approvals run late.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7C7745-DD89-46BD-9929-9CC7318F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849C5A-91BE-42CA-A853-1BBAB2EB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Teams repeat the same topics too often.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567107-52E0-456A-ADBD-F8E9AD8B8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4E302F-7AE2-41F2-97A5-A8C6CCF4E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9C9839-BB7F-46D1-B3DE-9A16050B4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0A79FD-D0A0-492F-A983-F405F413D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format.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FC71B3-4A1C-4017-98B2-303475D5E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98A850-E601-4347-931B-C079BDB2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Reviews happen before posts are scheduled.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137AF1-E9F2-4550-95E3-C6F08BD5C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75EC36-650C-417F-A195-FDE00AF7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brand story feels steady all month.</a:t>
            </a:r>
          </a:p>
        </p:txBody>
      </p:sp>
    </p:spTree>
    <p:extLst>
      <p:ext uri="{BB962C8B-B14F-4D97-AF65-F5344CB8AC3E}">
        <p14:creationId xmlns:p14="http://schemas.microsoft.com/office/powerpoint/2010/main" val="21051591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CD8105-51A4-4C26-8A20-100C2B1EE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2FF078-6BD9-4A15-98B3-600D2FE0F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0B0A25-5623-4020-95AF-7DF767015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E7D5B7-6F36-4406-8B32-27B30604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741F70-D275-4E5F-BAC5-6317DD843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7CF478-20CA-4656-8E4F-F4837ACBD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F4C863-6B14-4AA0-8176-E9EB2B72B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909062-FE8B-49E0-9A83-ECB954974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A12264-7991-4E9D-A01C-1B2BEE193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302026-0F6D-4C7C-A6F4-A781E2A78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schedule for launches, promos, and team reviews.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1BA1D5-2064-4187-A453-2EEA0D1B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B132A3-5374-4F13-9C03-850DA1B6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02C94C-ADC5-4729-BA66-162CEC3AB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EA32A5-772F-42E2-9D40-B7C9739B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D25775-BAAF-4F7A-8947-C958BECC5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balance daily posts across platforms.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EAF866-920E-46A4-9512-EC8244E3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2992D2-0023-41B1-B8B8-172C98F3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8DEA54-47A0-4E5E-824B-745175D56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063E8F-1FA5-44CA-B388-F5D734E1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A20CEC-C9F9-411B-AEC6-7680773C4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what is planned before it goes live.</a:t>
            </a:r>
          </a:p>
        </p:txBody>
      </p:sp>
    </p:spTree>
    <p:extLst>
      <p:ext uri="{BB962C8B-B14F-4D97-AF65-F5344CB8AC3E}">
        <p14:creationId xmlns:p14="http://schemas.microsoft.com/office/powerpoint/2010/main" val="5520740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132736D-9D7E-4ED5-9DFE-5FD9817E6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4B2E42-D732-49AD-8D7D-CD04AA29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7C8B12-DA50-497D-B3D6-18D6902A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1F4447-EBE1-4FA9-859E-9D6EC25B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60543C-0192-42CA-9D8C-7A4234E3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A8D818-4768-40FD-BDAC-44011FF78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F75C04-8374-446F-950A-6EE76592E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A89B94-76CA-4DEC-BDCC-BEA21468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B25219-B176-441D-B5D7-7D12FE824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9D2B2C-391D-4E0F-97A1-AB7703C42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811510-CEF9-40BD-9A74-FBC33D749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984AA8-8E5F-400C-9F0B-3D17A9169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0DD067-F4C4-4ECD-87E8-3BD3382EE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D9343E-1E60-4566-B2C6-43D2ED148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C51978-BA3C-42D7-964E-4CFB541EE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B5456B-DDF1-447E-891D-7D89F22C9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896580-BCD0-42C5-BC45-E7B78F92C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Group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D11864-5688-41E5-BF74-BF35CA18B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DF5FE2-3328-42E0-8BE0-58555CBEA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48BEF6-127C-4EA3-98D5-7B6161EFF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0250A1-6810-4E13-81CA-D9765C529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2EE29A-775E-44DC-91BC-61563BCC3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C6BC57-9C19-499B-B457-0FDE3F4C1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channel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0D3491A-06E5-47A8-BBF9-A48A7238E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7528D2-AD6D-4680-809F-D77727875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ADF8BC-C391-4D46-9458-CCC3D6FF6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8A23226-B11B-48C7-A3B9-F37DD2E6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641332B-FC81-4CA3-8339-2D2C08E11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4602B1C-9DA6-4351-9646-5F5D03306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Place review checkpoints</a:t>
            </a:r>
          </a:p>
        </p:txBody>
      </p:sp>
    </p:spTree>
    <p:extLst>
      <p:ext uri="{BB962C8B-B14F-4D97-AF65-F5344CB8AC3E}">
        <p14:creationId xmlns:p14="http://schemas.microsoft.com/office/powerpoint/2010/main" val="10566322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E3B7B5-F1CE-4BB8-B86F-C2CA6F0A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C1A4F6-8735-4D6E-8CA9-1EC5DF58E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039F1E-E06A-4660-BAC2-F0BE51CD6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8B150-5D54-4166-AA02-BEDBA8AB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39AA1-70CA-460F-A369-2E8053C19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planning: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C8DC4A-2981-45FC-9393-502D2D0E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44B8D3-9DBC-41E7-B866-21FC931E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92BEB4-2FB9-4183-9AD8-A0B59A13B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Bean &amp; Bloom plan April posts around the spring menu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80BEB8-6B5A-4AD3-8AD6-17E079133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9D8755-855A-44EB-A5F2-2FBB9C58D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9AC492-7EDC-4BFE-8263-671097F24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0EF0AC-7435-47A9-B0E0-56B1E081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Group 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DAB823-A06E-4F7F-AE60-D6294C7C8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2CBF1E-3803-4539-BF7D-64A36395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0A751C-3A90-4291-86FA-202DD4F56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channel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A9EEEA-EAED-42DB-9F7B-C3DA390A9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5E62DC-F524-42A0-8321-5E27269AB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34350B-864D-4D1A-B121-7CCB56549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live posts</a:t>
            </a:r>
          </a:p>
        </p:txBody>
      </p:sp>
    </p:spTree>
    <p:extLst>
      <p:ext uri="{BB962C8B-B14F-4D97-AF65-F5344CB8AC3E}">
        <p14:creationId xmlns:p14="http://schemas.microsoft.com/office/powerpoint/2010/main" val="2994790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1465B1-9FDE-4C58-8308-DDD6585C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DBDBF6-451C-440A-A7EF-8CFF8A35A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6888FE-A020-4877-93F9-B67F8389F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CD4095-B3B5-4E04-8D3E-FB53C5225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64A094-15C6-4268-9593-D22EBACD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planning: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277A9A-2C70-481E-8175-D222A5F22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4821B0-7924-479A-A3B3-7A586B75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0F4795-ADB0-437C-9155-D6BC54CC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7FDE50-E0F4-4C28-A35C-E49C562A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5C81D6-7A2C-40C6-B707-A9FB636EF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FCE6A6-52AB-40EE-ABBD-D90EE5C99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B54ED3-0BBD-414D-8B53-F6E5544C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0C0319-A3D3-4C8E-8043-7B1C120B6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B9DA82-55DD-43E8-A73B-0FD73E9D3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Group content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F43DBF-6E19-4787-BB27-03C72143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BB27A0-4438-4BD9-B8F9-4E2702DE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036555-F185-4190-8C04-A0F64B0A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533C28-4363-474B-9401-147468257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18CC27-5C76-4329-B34D-34166110D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channel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28A672-C9DC-4BFB-8D84-ED2B52F8C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2285E0-43C0-4340-BF49-89CE50EF9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B5B499-303E-4FD8-9D55-21AD9274B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7F2768-E67B-435B-8418-630A2178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A76D8A-259B-494B-AEF8-C74D555C9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live posts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33DB8D-14A9-4783-B6FD-E2261B131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523508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AEF590-7288-4672-962F-D2466064B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F0CCA0-8530-4EB3-A4E3-1D316DBFC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73764C-4FFF-4B84-AE10-A72F68860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the month organized and the message consistent.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B406ED-6039-424E-B3F9-69CC9FD96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FC1D3E-902E-4934-9982-9B907696A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7516A5-F9E3-4994-BC5A-5CD0B67C9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DBF3B0-E158-484B-B054-285883871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12328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2026-10-01T22:21:33.4850000Z</dcterms:created>
  <dcterms:modified xsi:type="dcterms:W3CDTF">2026-10-01T22:21:33.4850000Z</dcterms:modified>
</coreProperties>
</file>