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0e28e44b124b2a" /><Relationship Type="http://schemas.openxmlformats.org/officeDocument/2006/relationships/extended-properties" Target="/docProps/app.xml" Id="R5efd15dc0b004cce" /><Relationship Type="http://schemas.openxmlformats.org/officeDocument/2006/relationships/officeDocument" Target="/ppt/presentation.xml" Id="R8d9201e56a6945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f7aac0b908429a"/>
  </p:sldMasterIdLst>
  <p:notesMasterIdLst>
    <p:notesMasterId xmlns:r="http://schemas.openxmlformats.org/officeDocument/2006/relationships" r:id="R9cce78f5259c4be8"/>
  </p:notesMasterIdLst>
  <p:sldIdLst>
    <p:sldId xmlns:r="http://schemas.openxmlformats.org/officeDocument/2006/relationships" id="256" r:id="R1d047bdc0f9b40b3"/>
    <p:sldId xmlns:r="http://schemas.openxmlformats.org/officeDocument/2006/relationships" id="257" r:id="R1967149ccbcd4da6"/>
    <p:sldId xmlns:r="http://schemas.openxmlformats.org/officeDocument/2006/relationships" id="258" r:id="Ra56a7be234024e8c"/>
    <p:sldId xmlns:r="http://schemas.openxmlformats.org/officeDocument/2006/relationships" id="259" r:id="R1246e726ea70446b"/>
    <p:sldId xmlns:r="http://schemas.openxmlformats.org/officeDocument/2006/relationships" id="260" r:id="R9a5f95573bb94c10"/>
    <p:sldId xmlns:r="http://schemas.openxmlformats.org/officeDocument/2006/relationships" id="261" r:id="R6d1757839d914cdb"/>
    <p:sldId xmlns:r="http://schemas.openxmlformats.org/officeDocument/2006/relationships" id="262" r:id="R2d0e1500f09a4c07"/>
    <p:sldId xmlns:r="http://schemas.openxmlformats.org/officeDocument/2006/relationships" id="263" r:id="R75682b21ad8c4aff"/>
    <p:sldId xmlns:r="http://schemas.openxmlformats.org/officeDocument/2006/relationships" id="264" r:id="Ra9737bb4c2f64375"/>
    <p:sldId xmlns:r="http://schemas.openxmlformats.org/officeDocument/2006/relationships" id="265" r:id="R261c18e6f24f43f8"/>
    <p:sldId xmlns:r="http://schemas.openxmlformats.org/officeDocument/2006/relationships" id="266" r:id="Rf00de1af3a1a45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45634e8a784e97" /><Relationship Type="http://schemas.openxmlformats.org/officeDocument/2006/relationships/slideMaster" Target="/ppt/slideMasters/slideMaster1.xml" Id="R05f7aac0b908429a" /><Relationship Type="http://schemas.openxmlformats.org/officeDocument/2006/relationships/notesMaster" Target="/ppt/notesMasters/notesMaster1.xml" Id="R9cce78f5259c4be8" /><Relationship Type="http://schemas.openxmlformats.org/officeDocument/2006/relationships/presProps" Target="/ppt/presProps.xml" Id="R3d02a9e1f3704450" /><Relationship Type="http://schemas.openxmlformats.org/officeDocument/2006/relationships/tableStyles" Target="/ppt/tableStyles.xml" Id="Re7c1b4ba5aa14252" /><Relationship Type="http://schemas.openxmlformats.org/officeDocument/2006/relationships/slide" Target="/ppt/slides/slide1.xml" Id="R1d047bdc0f9b40b3" /><Relationship Type="http://schemas.openxmlformats.org/officeDocument/2006/relationships/slide" Target="/ppt/slides/slide2.xml" Id="R1967149ccbcd4da6" /><Relationship Type="http://schemas.openxmlformats.org/officeDocument/2006/relationships/slide" Target="/ppt/slides/slide3.xml" Id="Ra56a7be234024e8c" /><Relationship Type="http://schemas.openxmlformats.org/officeDocument/2006/relationships/slide" Target="/ppt/slides/slide4.xml" Id="R1246e726ea70446b" /><Relationship Type="http://schemas.openxmlformats.org/officeDocument/2006/relationships/slide" Target="/ppt/slides/slide5.xml" Id="R9a5f95573bb94c10" /><Relationship Type="http://schemas.openxmlformats.org/officeDocument/2006/relationships/slide" Target="/ppt/slides/slide6.xml" Id="R6d1757839d914cdb" /><Relationship Type="http://schemas.openxmlformats.org/officeDocument/2006/relationships/slide" Target="/ppt/slides/slide7.xml" Id="R2d0e1500f09a4c07" /><Relationship Type="http://schemas.openxmlformats.org/officeDocument/2006/relationships/slide" Target="/ppt/slides/slide8.xml" Id="R75682b21ad8c4aff" /><Relationship Type="http://schemas.openxmlformats.org/officeDocument/2006/relationships/slide" Target="/ppt/slides/slide9.xml" Id="Ra9737bb4c2f64375" /><Relationship Type="http://schemas.openxmlformats.org/officeDocument/2006/relationships/slide" Target="/ppt/slides/slide10.xml" Id="R261c18e6f24f43f8" /><Relationship Type="http://schemas.openxmlformats.org/officeDocument/2006/relationships/slide" Target="/ppt/slides/slide11.xml" Id="Rf00de1af3a1a45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cf93664bbe47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cf55e90b9e42ad" /><Relationship Type="http://schemas.openxmlformats.org/officeDocument/2006/relationships/notesMaster" Target="/ppt/notesMasters/notesMaster1.xml" Id="Re424d2503b8641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d4c0f8fb7f4a56" /><Relationship Type="http://schemas.openxmlformats.org/officeDocument/2006/relationships/notesMaster" Target="/ppt/notesMasters/notesMaster1.xml" Id="Ra174d5bdafd944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b51c9cfaa1468a" /><Relationship Type="http://schemas.openxmlformats.org/officeDocument/2006/relationships/notesMaster" Target="/ppt/notesMasters/notesMaster1.xml" Id="Rcf2ed2e5e21b4c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a11f41dcb747dc" /><Relationship Type="http://schemas.openxmlformats.org/officeDocument/2006/relationships/notesMaster" Target="/ppt/notesMasters/notesMaster1.xml" Id="Rcf69d021c634405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2d1a08ef184a13" /><Relationship Type="http://schemas.openxmlformats.org/officeDocument/2006/relationships/notesMaster" Target="/ppt/notesMasters/notesMaster1.xml" Id="R506a84ea884c40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f56fe96332458e" /><Relationship Type="http://schemas.openxmlformats.org/officeDocument/2006/relationships/notesMaster" Target="/ppt/notesMasters/notesMaster1.xml" Id="Rb162647e840f408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722b78509149ef" /><Relationship Type="http://schemas.openxmlformats.org/officeDocument/2006/relationships/notesMaster" Target="/ppt/notesMasters/notesMaster1.xml" Id="Rbfc65ef178604e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25f34cc9014184" /><Relationship Type="http://schemas.openxmlformats.org/officeDocument/2006/relationships/notesMaster" Target="/ppt/notesMasters/notesMaster1.xml" Id="R879e2e95019e4e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0c9a3c90184862" /><Relationship Type="http://schemas.openxmlformats.org/officeDocument/2006/relationships/notesMaster" Target="/ppt/notesMasters/notesMaster1.xml" Id="Ra5446af4fe744d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bd357be27d479d" /><Relationship Type="http://schemas.openxmlformats.org/officeDocument/2006/relationships/notesMaster" Target="/ppt/notesMasters/notesMaster1.xml" Id="Rd4fe0c1a231d4f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b217d79b0642eb" /><Relationship Type="http://schemas.openxmlformats.org/officeDocument/2006/relationships/notesMaster" Target="/ppt/notesMasters/notesMaster1.xml" Id="Ra53f26e1cafe4f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82e093ad6f4e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39a2e4eed745ac" /><Relationship Type="http://schemas.openxmlformats.org/officeDocument/2006/relationships/slideLayout" Target="/ppt/slideLayouts/slideLayout1.xml" Id="R5f3a2d2e9eea4c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3a2d2e9eea4c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67c928b5fc44af" /><Relationship Type="http://schemas.openxmlformats.org/officeDocument/2006/relationships/image" Target="/ppt/media/image.png" Id="Rb9cf1c9513fa4272" /><Relationship Type="http://schemas.openxmlformats.org/officeDocument/2006/relationships/notesSlide" Target="/ppt/notesSlides/notesSlide1.xml" Id="Rd1b0523fdf7e44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fea0fb8e2f4fb1" /><Relationship Type="http://schemas.openxmlformats.org/officeDocument/2006/relationships/notesSlide" Target="/ppt/notesSlides/notesSlide2.xml" Id="R91c86b59b3b74f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4336973944ef3" /><Relationship Type="http://schemas.openxmlformats.org/officeDocument/2006/relationships/notesSlide" Target="/ppt/notesSlides/notesSlide3.xml" Id="Ra8f7506fc31e48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67fe6332e4178" /><Relationship Type="http://schemas.openxmlformats.org/officeDocument/2006/relationships/notesSlide" Target="/ppt/notesSlides/notesSlide4.xml" Id="Rd9d7407e72f143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df847627924234" /><Relationship Type="http://schemas.openxmlformats.org/officeDocument/2006/relationships/notesSlide" Target="/ppt/notesSlides/notesSlide5.xml" Id="Rf75a6a59359348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2824da04d14eb5" /><Relationship Type="http://schemas.openxmlformats.org/officeDocument/2006/relationships/notesSlide" Target="/ppt/notesSlides/notesSlide6.xml" Id="Rac1290cdc4d849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693c59c794071" /><Relationship Type="http://schemas.openxmlformats.org/officeDocument/2006/relationships/notesSlide" Target="/ppt/notesSlides/notesSlide7.xml" Id="Ref934486fc2142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ebf9f45744cd3" /><Relationship Type="http://schemas.openxmlformats.org/officeDocument/2006/relationships/notesSlide" Target="/ppt/notesSlides/notesSlide8.xml" Id="Rea89379a495345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2ed69aa5e0428b" /><Relationship Type="http://schemas.openxmlformats.org/officeDocument/2006/relationships/notesSlide" Target="/ppt/notesSlides/notesSlide9.xml" Id="R3ee90d7e592346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8f30f6b52d4f07" /><Relationship Type="http://schemas.openxmlformats.org/officeDocument/2006/relationships/notesSlide" Target="/ppt/notesSlides/notesSlide10.xml" Id="R729121c0a50a4a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2320fe99641cd" /><Relationship Type="http://schemas.openxmlformats.org/officeDocument/2006/relationships/notesSlide" Target="/ppt/notesSlides/notesSlide11.xml" Id="Raaabd6f573274c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EDDE99-AD7C-4FB5-ABC8-48D8AD8E4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0D097-1DFD-484E-9FA4-1EF8C1A2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D34DA-931A-4E30-B504-5CB5A36F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Platform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6DF94-23C3-42B9-9DDC-DD57F0A7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team maps weekly posts, approvals, and launches for a new product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702AF7-F704-4648-B922-7CA3579BC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49F4F6-900A-43C4-A4E3-1655DEC2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6EEC45-A0A0-4208-BB77-4B9E449D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80381A-55F8-42B3-A2FC-33B314B4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f1c9513fa427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605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6CE94C-629A-4C30-9C54-47983B7E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D87AD8-C614-4C01-AF8C-1F5B6101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9C11CD-0EAE-4BB3-B2BA-AC48C034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83A6A-EE90-4470-AE33-C5CCF274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C4B17D-1C73-474B-B340-25E09606D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platform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E5F4B4-F1D9-46AC-A0F3-F9E5AEAA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17406-A4AC-42CA-A04E-26153416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BDE74-4387-4791-ABC5-6A5DBADA5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2E8E29-4F6A-4619-BEE4-3612A2F45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64425B-0A45-44E0-B8C5-6AA32BEF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B25296-8930-4DAA-887C-A8470BF4C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46CA0C-0A4C-4BB6-A15B-060C8669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E3AE37-C825-46B5-91D4-B1B75A5C8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E0AF4F-B0F3-497C-AC95-154293959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AB8709-EC58-4EE1-8984-07FE6C52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FB413B-4BD2-4AC2-91C3-4F9A6B21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Approval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62A0C2-0318-4E12-8290-3005304D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66310B-AA79-43EA-B52B-AD58C23D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94B722-C9E0-4F2B-A19E-48363444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54D602-2B26-4BE4-9D67-EF9C05AB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Publishing Tracker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B07B59-904B-4988-B837-18D8A2AE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drafts</a:t>
            </a:r>
          </a:p>
        </p:txBody>
      </p:sp>
    </p:spTree>
    <p:extLst>
      <p:ext uri="{BB962C8B-B14F-4D97-AF65-F5344CB8AC3E}">
        <p14:creationId xmlns:p14="http://schemas.microsoft.com/office/powerpoint/2010/main" val="3121092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AFED16-2E89-4DD6-A7E4-89D21A2F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F058C-7606-4E03-9DFA-C074E472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B2190-06D3-4BC3-808E-32855BF03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13E83E-6207-4898-910B-1EA01FFF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073AA9-A842-464B-94DF-4BF85864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shared plan keeps content moving.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10F04B-57E6-43FA-A20C-2B4CC76D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408A57-E9F1-430A-9058-4AFE5E83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574863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2CBBB4-2061-44F8-8989-277E3FA3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D7D42-104E-48AA-9DE8-A5E4DD01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253A4E-EA43-4835-A4C8-80A1EA53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33FC3-2BB2-4C0E-A4CA-27F32C0A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D11599-CFEE-4E3D-A556-8FCA3B1F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content calendar platform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D88BE9-CD0E-4087-B672-3AFDA5AC6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73DCC5-CC84-4D84-BDAC-89310E9EE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AC6CA5-43A8-420A-9227-10FA2ABD3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73632E-AA6E-4B4A-A8B8-7334FC99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platform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0E8FE-59E8-4BF3-9519-335B50030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AF228F-343C-4D5F-AFA6-36E910A6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9FE3F2-694E-4632-8182-F2308F0A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ADD363-2B8F-41EB-A7E8-6541522F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EBF454-8E10-445F-AFC7-07C47F32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shared plan keeps content moving.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685210-2BFE-4735-8FA9-19752A6A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22BD4A-C73D-4A9E-A8A5-6DE7F172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762B76-C9C1-493B-A52E-88D6143BF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05F5CF-AE6B-4F45-933D-5A1A9D0B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C61F24-45A7-495B-A8BB-23D9BB50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Track publish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3FE048-3F89-4102-B4F5-E585DA44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86782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380B58-6A0D-4C2F-B4C6-6DE478AC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2ACCD2-AF9E-4198-A3CF-227A92AD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E7A8B4-180A-4C16-856E-C6D4388E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67F32-1214-4726-9515-BA0991612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7D47F-B719-4CAE-8FB2-26B3B537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A0D504-B1F4-4D1B-A392-F84F0021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0EB8CF-DB70-4856-B289-04CBA96F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D464B6-ADA1-4808-ADA6-7E29D6116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8DCE80-92E5-45B2-9BDC-E71D7B9F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A30A25-52E3-4D34-8E45-CC9D5F67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4A55DC-891E-4DF2-A345-68B0562D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5B4192-6F53-481F-B4A4-1FDD8486A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17687C-111F-4713-AC9E-DDE0517E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BCC902-F9E8-4BE1-997C-1DEA3D9F6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5460BF-0A38-4293-844F-27A888B0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634B8D-F9EF-4C95-9C61-9E5EECD5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EAD7D9-053A-40DA-9085-FA92E1D4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256FFF-3F28-416D-B5DA-DAE38DD3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5FE81F-C1DD-48E1-890D-93C43A6B4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921CDF-55A6-4255-AA08-68DE7933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82E4BE-E174-43B9-A0FD-EFCA68EF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drafts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886DE8-8EFA-4813-9740-77E1FE6E1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C8D777-4A51-4C38-AF21-C5C43220C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7A1BF7-0F70-4268-A964-44F8C6624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0244A2-A969-4CC4-A775-FA5F84F4B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publish dates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1A10D6-7064-4E07-8D8B-916B8515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620974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C5DB23-A6D7-4581-81DF-B38EB73D4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0318F-4474-4B12-9330-569B5621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413E27-AA87-4D1F-8E40-66475D70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CF144-5CB6-488D-9780-1B4FCF65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3525C-05F4-4281-90E8-2E516925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platform: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3A7D13-DFE9-4802-BE94-D1008A6F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F509F-C0D9-4D97-9FBD-D6151D81D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81F306-3281-485D-93A2-7AC1E902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9E6FF-63BE-4DB0-B278-9FCDCC0F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638E77-D8B1-4605-885E-C4B59D78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8A2D52-BEF6-48AA-8C84-0A5D4600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Deadlines slip when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784C28-4E00-4621-A9E5-F5FB2E08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AECB8-E859-4C14-ACCC-5C513074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Teams repeat work across channels.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5563B6-DA60-4321-AEF8-0EDF2868D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AC1F54-473A-4558-AB6B-28B06541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45D8F6-0FA1-4F98-9589-D1E084E16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D2C57A-69A6-4183-8613-8119E523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follows one shared publishing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416738-8BFF-4843-BA8B-CA5AA7EF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AC2F57-E6A9-45C7-97F6-7439F3D1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happen in a clear, predictable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455E6D-B0D7-4A89-91AB-EFC346C1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346028-5E7B-49EE-89C5-44E471CFA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gets the right version on time.</a:t>
            </a:r>
          </a:p>
        </p:txBody>
      </p:sp>
    </p:spTree>
    <p:extLst>
      <p:ext uri="{BB962C8B-B14F-4D97-AF65-F5344CB8AC3E}">
        <p14:creationId xmlns:p14="http://schemas.microsoft.com/office/powerpoint/2010/main" val="1676459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DB6F46-1F0F-4BC6-BEEF-1F000B45A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B0C313-AB85-44AC-9F00-8CA7036D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4A32A8-615C-428E-92C0-2CAA5325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EDC5D8-34F6-4F02-91DD-A71C092B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F385E-5853-44F4-A730-2A2B1AD0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2F75A9-3C44-4F68-A42C-2A40BD6E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D593AA-0563-4A70-B9E6-5C705B1A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8CEB6-36FC-4AAE-99DF-4E475009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8F330C-5964-4030-AE86-41EE03CC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D70D4C-02F4-4F19-9265-A5779FAC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ships, who owns it, and what still needs review.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FECCC9-B65E-4D56-A031-59E9B664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CBAA96-75A3-42AB-8DFE-EF7D0489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923405-241A-4503-948E-AAE74C48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A4CED5-6286-4E8B-951B-0D023D67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DE09F1-4BB8-4039-9595-B56F3646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balance ideas, deadlines, and channel-specific edits.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E69B8-D0D6-4E68-8204-4DED31A2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C2CB1-E8D7-4E04-AAC7-1622B606E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8CEB95-A8FB-4DDE-9ACD-61FF1B63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BFC59B-19E3-4FB3-BC01-59E66B87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95D8BE-8267-4B47-9246-DC5DA00C0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space to check tone, visuals, and message consistency before posting.</a:t>
            </a:r>
          </a:p>
        </p:txBody>
      </p:sp>
    </p:spTree>
    <p:extLst>
      <p:ext uri="{BB962C8B-B14F-4D97-AF65-F5344CB8AC3E}">
        <p14:creationId xmlns:p14="http://schemas.microsoft.com/office/powerpoint/2010/main" val="4263776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2C5134B-8E8B-4C25-A830-F78158E7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60402-CF0D-429E-B370-6137C93A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A56BCA-F06D-432E-9F2C-8E574AA1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01B83C-EE91-43F3-B941-7AC775F9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D53A9-A8E5-42E3-BF25-D49B1168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5A23F7-B6A8-44AF-9066-8B60A241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EE77A8-4282-4CF8-85B4-A4F274AB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013548-D6AC-4F24-BE50-616FC546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FE1080-500E-4BEA-8743-F3150DFA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F2261-9506-499F-A185-0E762DDE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62B21E-A8A7-40E4-8789-FEE58DD9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4B586-DF32-474C-A39A-777B5312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C7F592-003E-467E-A053-0B9E15E6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7CC5BD-2050-4E99-93D7-82A84F53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D1AF2C-7845-454C-9310-713928156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C995C8-9E42-4195-B72E-A64E7618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527827-CAEE-4B92-9C8F-C40C0B09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1AB225-4C56-47D5-A569-C79C4780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51167E-7AB9-439A-B3EF-633D1020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3D662C-FDD7-4D9B-9D3D-6340AADB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FADADB-7104-4318-B2D3-C2EDE116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828AB8-7491-4922-99AB-919BECFDF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2C4473-C1F2-4E87-8048-10073D47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50AFC0-4C86-41E2-973E-8F88968B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6AE5BC-9601-47C2-8400-2E9DBB57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915C9B-5769-42B3-8DB2-DAFBF914D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EEE730-46EB-43E1-9B58-039A33A3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D4A9A64-A223-4517-B597-8869515A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587EA0-A36C-4454-825F-B166CC683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drafts</a:t>
            </a:r>
          </a:p>
        </p:txBody>
      </p:sp>
    </p:spTree>
    <p:extLst>
      <p:ext uri="{BB962C8B-B14F-4D97-AF65-F5344CB8AC3E}">
        <p14:creationId xmlns:p14="http://schemas.microsoft.com/office/powerpoint/2010/main" val="121372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0DE9FD-4AFF-444E-8C07-3BA8897D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3D961-7119-4C35-9BB2-219A7650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C2DA0C-EA46-44C3-A6FC-1A49A4BBF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B089C7-49FB-4E43-9EB7-BC0D3AB9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AAD9A0-2471-4E80-98EE-DD2C9C57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platform: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15D45D-FEE4-4798-AED3-068B89E3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AC740-5D12-4D1F-B852-641EE2A8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0EB5E6-759B-4E5F-971B-EE84179D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keep one launch story aligned across every weekly post?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38F611-A828-4166-B816-7534D10C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218DA6-C547-40A8-84C3-7F951B65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8B919B-1FFD-4F15-9A76-AEE866EB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464173-DDD7-47AB-A871-4FDFC271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88B21D-2679-4A49-A8F4-287F9723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21BAFA-6A8F-440C-ACE3-E39B0883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E9C8A-6111-4024-8D51-9A370E9F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1368E1-4BAC-40A2-B404-B6F222C8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3A205C-8254-41D0-807F-28A48A5E6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663A3F-4A7B-4A6C-8EB7-A7797ADF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publish dates</a:t>
            </a:r>
          </a:p>
        </p:txBody>
      </p:sp>
    </p:spTree>
    <p:extLst>
      <p:ext uri="{BB962C8B-B14F-4D97-AF65-F5344CB8AC3E}">
        <p14:creationId xmlns:p14="http://schemas.microsoft.com/office/powerpoint/2010/main" val="20410497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97ABE0-D5D1-4A3B-9F2C-9A7BDEBF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57C0B2-4AC2-4724-B059-3E1FA99B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44108-750F-4616-BF6E-1A4C384D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5FEA5-2F6F-47A0-86BD-BF23B2BF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1B155-F911-44F6-8830-C2A548A7F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platform: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6B0CF-E566-4649-807E-482A1879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123FD7-3838-4897-86C3-2E3F6696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043BC-D825-45BD-A735-57F0FEC7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3FEC4F-1BC7-4C36-A38D-DB7D55D33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20D2DE-143B-41BF-824A-AE5BB3EA6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9BC1BD-275D-4D4E-B514-BB4A5FB23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0DE998-6E55-451E-A52A-0BB7B8F1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38C652-AF91-429E-A9BD-9C6A2CF6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6952A7-0979-4BFC-8107-B12C252F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DD6B7D-1093-4C1A-A549-BD559838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D9D685-C80C-45FF-A72F-31F5AB6E8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F90E64-7674-4D31-ACB7-6FE184632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A1B1E5-AFE2-4D59-A156-AB9FB61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C9E5F1-26B5-411D-B8CD-177D2659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0564A1-D9D7-4259-B7FC-550BF3D64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3D1A6D-9091-4F94-8F4F-CCAA955D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AB19EF-F749-4901-92B1-9931A8EF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56D58F-2CA0-4FA2-9EE5-28607DCC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867B0C-E695-4D57-98D1-3196E016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publish dates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2A1B5F-C764-4421-9247-8115F328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569122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3CD0F6-AA56-4A90-B691-821CEDD5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3608B3-FF08-4E0A-9E5F-EB82BF84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0CFBD4-A881-48CD-A8D4-0403510D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once, publish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C32B08-773E-4F57-83FF-AA485FC7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4E0BB-8331-408E-8B18-8E8C2516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989B09-CC7D-44E9-AD73-E0E61F24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BD16C-8808-4592-8BAC-88FF16DA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664705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2026-10-01T21:27:37.7480000Z</dcterms:created>
  <dcterms:modified xsi:type="dcterms:W3CDTF">2026-10-01T21:27:37.7480000Z</dcterms:modified>
</coreProperties>
</file>