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12389f573a4585" /><Relationship Type="http://schemas.openxmlformats.org/officeDocument/2006/relationships/extended-properties" Target="/docProps/app.xml" Id="R88ebaaf76bdc4bc7" /><Relationship Type="http://schemas.openxmlformats.org/officeDocument/2006/relationships/officeDocument" Target="/ppt/presentation.xml" Id="R7ec56cb1865341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6981a5750e48ee"/>
  </p:sldMasterIdLst>
  <p:notesMasterIdLst>
    <p:notesMasterId xmlns:r="http://schemas.openxmlformats.org/officeDocument/2006/relationships" r:id="Rcb33726dce0b48dd"/>
  </p:notesMasterIdLst>
  <p:sldIdLst>
    <p:sldId xmlns:r="http://schemas.openxmlformats.org/officeDocument/2006/relationships" id="256" r:id="Rf6135f586a1a44e5"/>
    <p:sldId xmlns:r="http://schemas.openxmlformats.org/officeDocument/2006/relationships" id="257" r:id="R0abc37a0dcd94433"/>
    <p:sldId xmlns:r="http://schemas.openxmlformats.org/officeDocument/2006/relationships" id="258" r:id="Red42dceb729948b3"/>
    <p:sldId xmlns:r="http://schemas.openxmlformats.org/officeDocument/2006/relationships" id="259" r:id="R047f53736dee4964"/>
    <p:sldId xmlns:r="http://schemas.openxmlformats.org/officeDocument/2006/relationships" id="260" r:id="R6793a8a7c6d845fe"/>
    <p:sldId xmlns:r="http://schemas.openxmlformats.org/officeDocument/2006/relationships" id="261" r:id="Rebca69f24b0242cc"/>
    <p:sldId xmlns:r="http://schemas.openxmlformats.org/officeDocument/2006/relationships" id="262" r:id="Rdc5d95f546d448b1"/>
    <p:sldId xmlns:r="http://schemas.openxmlformats.org/officeDocument/2006/relationships" id="263" r:id="R71276a74b4444414"/>
    <p:sldId xmlns:r="http://schemas.openxmlformats.org/officeDocument/2006/relationships" id="264" r:id="Ra5a26f6b65d44dda"/>
    <p:sldId xmlns:r="http://schemas.openxmlformats.org/officeDocument/2006/relationships" id="265" r:id="Re236cd5342804b35"/>
    <p:sldId xmlns:r="http://schemas.openxmlformats.org/officeDocument/2006/relationships" id="266" r:id="Rcecf4daebe3740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dc3a4877af41a4" /><Relationship Type="http://schemas.openxmlformats.org/officeDocument/2006/relationships/slideMaster" Target="/ppt/slideMasters/slideMaster1.xml" Id="Rd16981a5750e48ee" /><Relationship Type="http://schemas.openxmlformats.org/officeDocument/2006/relationships/notesMaster" Target="/ppt/notesMasters/notesMaster1.xml" Id="Rcb33726dce0b48dd" /><Relationship Type="http://schemas.openxmlformats.org/officeDocument/2006/relationships/presProps" Target="/ppt/presProps.xml" Id="R223f267a33fa4ebf" /><Relationship Type="http://schemas.openxmlformats.org/officeDocument/2006/relationships/tableStyles" Target="/ppt/tableStyles.xml" Id="Recbf96fd1f3445dc" /><Relationship Type="http://schemas.openxmlformats.org/officeDocument/2006/relationships/slide" Target="/ppt/slides/slide1.xml" Id="Rf6135f586a1a44e5" /><Relationship Type="http://schemas.openxmlformats.org/officeDocument/2006/relationships/slide" Target="/ppt/slides/slide2.xml" Id="R0abc37a0dcd94433" /><Relationship Type="http://schemas.openxmlformats.org/officeDocument/2006/relationships/slide" Target="/ppt/slides/slide3.xml" Id="Red42dceb729948b3" /><Relationship Type="http://schemas.openxmlformats.org/officeDocument/2006/relationships/slide" Target="/ppt/slides/slide4.xml" Id="R047f53736dee4964" /><Relationship Type="http://schemas.openxmlformats.org/officeDocument/2006/relationships/slide" Target="/ppt/slides/slide5.xml" Id="R6793a8a7c6d845fe" /><Relationship Type="http://schemas.openxmlformats.org/officeDocument/2006/relationships/slide" Target="/ppt/slides/slide6.xml" Id="Rebca69f24b0242cc" /><Relationship Type="http://schemas.openxmlformats.org/officeDocument/2006/relationships/slide" Target="/ppt/slides/slide7.xml" Id="Rdc5d95f546d448b1" /><Relationship Type="http://schemas.openxmlformats.org/officeDocument/2006/relationships/slide" Target="/ppt/slides/slide8.xml" Id="R71276a74b4444414" /><Relationship Type="http://schemas.openxmlformats.org/officeDocument/2006/relationships/slide" Target="/ppt/slides/slide9.xml" Id="Ra5a26f6b65d44dda" /><Relationship Type="http://schemas.openxmlformats.org/officeDocument/2006/relationships/slide" Target="/ppt/slides/slide10.xml" Id="Re236cd5342804b35" /><Relationship Type="http://schemas.openxmlformats.org/officeDocument/2006/relationships/slide" Target="/ppt/slides/slide11.xml" Id="Rcecf4daebe3740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f013e95e684e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003440bda44533" /><Relationship Type="http://schemas.openxmlformats.org/officeDocument/2006/relationships/notesMaster" Target="/ppt/notesMasters/notesMaster1.xml" Id="R70d65fb5789a47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1c62cf69414b66" /><Relationship Type="http://schemas.openxmlformats.org/officeDocument/2006/relationships/notesMaster" Target="/ppt/notesMasters/notesMaster1.xml" Id="Rd9b15aca437148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510565a12c4683" /><Relationship Type="http://schemas.openxmlformats.org/officeDocument/2006/relationships/notesMaster" Target="/ppt/notesMasters/notesMaster1.xml" Id="R3d6f0aaa38404b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37512333304892" /><Relationship Type="http://schemas.openxmlformats.org/officeDocument/2006/relationships/notesMaster" Target="/ppt/notesMasters/notesMaster1.xml" Id="R912f1be2bd1a4c6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2e75915c7e4f72" /><Relationship Type="http://schemas.openxmlformats.org/officeDocument/2006/relationships/notesMaster" Target="/ppt/notesMasters/notesMaster1.xml" Id="Ree1ca2cade20458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73c6bcd6e244b9" /><Relationship Type="http://schemas.openxmlformats.org/officeDocument/2006/relationships/notesMaster" Target="/ppt/notesMasters/notesMaster1.xml" Id="Ra765fd81357c4b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a41e1445c424e01" /><Relationship Type="http://schemas.openxmlformats.org/officeDocument/2006/relationships/notesMaster" Target="/ppt/notesMasters/notesMaster1.xml" Id="Rdcadf83ea3c446d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bf900dea9b24e25" /><Relationship Type="http://schemas.openxmlformats.org/officeDocument/2006/relationships/notesMaster" Target="/ppt/notesMasters/notesMaster1.xml" Id="Re972b7e3b737491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72efeffb98545d4" /><Relationship Type="http://schemas.openxmlformats.org/officeDocument/2006/relationships/notesMaster" Target="/ppt/notesMasters/notesMaster1.xml" Id="R55d9079d61f5417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7db27dfc30465b" /><Relationship Type="http://schemas.openxmlformats.org/officeDocument/2006/relationships/notesMaster" Target="/ppt/notesMasters/notesMaster1.xml" Id="Rc552e9effed84e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5e9083f0ff42d4" /><Relationship Type="http://schemas.openxmlformats.org/officeDocument/2006/relationships/notesMaster" Target="/ppt/notesMasters/notesMaster1.xml" Id="Rd4ea4955e36145f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bf9ee49d4e47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557bc94bfe4fd5" /><Relationship Type="http://schemas.openxmlformats.org/officeDocument/2006/relationships/slideLayout" Target="/ppt/slideLayouts/slideLayout1.xml" Id="R76909398889d424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909398889d424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1491e05b6b4d42" /><Relationship Type="http://schemas.openxmlformats.org/officeDocument/2006/relationships/image" Target="/ppt/media/image.png" Id="Rfbf37ad908f146cc" /><Relationship Type="http://schemas.openxmlformats.org/officeDocument/2006/relationships/notesSlide" Target="/ppt/notesSlides/notesSlide1.xml" Id="Rf13f0dcadea94f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6ef6790d2044d8" /><Relationship Type="http://schemas.openxmlformats.org/officeDocument/2006/relationships/notesSlide" Target="/ppt/notesSlides/notesSlide2.xml" Id="R15762598f0354d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26af97af484d58" /><Relationship Type="http://schemas.openxmlformats.org/officeDocument/2006/relationships/notesSlide" Target="/ppt/notesSlides/notesSlide3.xml" Id="R246be59e763048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b36575c174b8c" /><Relationship Type="http://schemas.openxmlformats.org/officeDocument/2006/relationships/notesSlide" Target="/ppt/notesSlides/notesSlide4.xml" Id="R666cb4c8a93145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81f4f99b994e26" /><Relationship Type="http://schemas.openxmlformats.org/officeDocument/2006/relationships/notesSlide" Target="/ppt/notesSlides/notesSlide5.xml" Id="R5957ea95947d48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06e4234b143f5" /><Relationship Type="http://schemas.openxmlformats.org/officeDocument/2006/relationships/notesSlide" Target="/ppt/notesSlides/notesSlide6.xml" Id="Rd5d03b1dccf4487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23d2baddf4334" /><Relationship Type="http://schemas.openxmlformats.org/officeDocument/2006/relationships/notesSlide" Target="/ppt/notesSlides/notesSlide7.xml" Id="R1fc2c86f24b248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779b8eb74e4a92" /><Relationship Type="http://schemas.openxmlformats.org/officeDocument/2006/relationships/notesSlide" Target="/ppt/notesSlides/notesSlide8.xml" Id="Re328354452c5403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a7c74ddfde408e" /><Relationship Type="http://schemas.openxmlformats.org/officeDocument/2006/relationships/notesSlide" Target="/ppt/notesSlides/notesSlide9.xml" Id="R89adf03ebf82497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be8505a779470b" /><Relationship Type="http://schemas.openxmlformats.org/officeDocument/2006/relationships/notesSlide" Target="/ppt/notesSlides/notesSlide10.xml" Id="Rb033d6635f71443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0fd3135be743d3" /><Relationship Type="http://schemas.openxmlformats.org/officeDocument/2006/relationships/notesSlide" Target="/ppt/notesSlides/notesSlide11.xml" Id="Raab5fda4298e4e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81E4FB-2A8E-483F-BC46-C5CABF730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EDD4A-1111-47B1-9E46-E5C934EF6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103658-0E36-47DB-BB65-858248FCF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287FF6-FCED-48AD-90B9-E8F72A65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launch posts for a fictional eco-café opening in June.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866358-93C3-4D76-ADE9-5E64982F4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F5CB59-E0F9-4F3F-9999-AF8568588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1FC8F9-8ECD-435B-8FB3-C6E5401D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0F593E-FEFC-44A2-A855-1869EC7F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f37ad908f146c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820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BF2714-416F-4615-B142-21817F18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F8AA97-3350-4918-9732-B1AB9A65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FF2FCD-06C0-43C6-AD78-AE71E5E1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AF7FE-C070-467A-A00E-0A79DF6E2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F309E0-4546-42BA-8B87-5AEAF4A8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E967CE-0619-4CAB-985B-22306303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16884-74F2-4B02-9614-CBD856AC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84942-64CB-401E-91C9-CC06D2E5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5D3CDB-4517-470D-9432-F65E27A4A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080E24-509F-497F-BE30-C7F8314D1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750B12-0A8E-4EC7-B20F-DB2401FF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09DF41-58F4-4EBA-8DFC-E38ADE4C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19DAB3-E8E4-4C67-BABF-08747774E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B98246-1C7D-4B92-A899-DFEA1888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6EF8D-9DB7-4D35-84AA-6D82E33C3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56612E-C371-4821-825E-A3B6B45EB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Channel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18898F-EEC2-43EC-98F9-35C75B42D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7C807E-F654-480F-B328-94AE14719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3FC3EE-5231-4DE7-972D-093E7A735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88313-3934-4B01-B489-3541A732F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Cadence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7E1536-17B2-45FF-8161-97B04B0D6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each caption</a:t>
            </a:r>
          </a:p>
        </p:txBody>
      </p:sp>
    </p:spTree>
    <p:extLst>
      <p:ext uri="{BB962C8B-B14F-4D97-AF65-F5344CB8AC3E}">
        <p14:creationId xmlns:p14="http://schemas.microsoft.com/office/powerpoint/2010/main" val="4632007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38F6D0-3CAE-449D-8B55-C66CC4D8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97BC7F-58FE-4496-AE45-E4DD68DC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6A2DB1-6EB7-4CB8-B7A1-7F888A8BB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B0C61-6E8D-41D8-AB07-EAC4FAA76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1CB98A-0103-4BE5-89CD-B7182D99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posts, promos, and reminders around one café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4F8DE2-1124-40A4-84D1-6B075E3B8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9896DA-E295-4DCB-9028-2FEC2CBE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963551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C7D7E1-B8DE-4451-BD35-4AB254A0B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D4D765-10D7-4C3C-B7B0-1E6CEA97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39FD4-96CB-4B70-A6FB-E68E5E2C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EE7CAB-46E1-4C2C-A7E3-CA8FB7E9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D3785D-2203-46DE-B773-FCD98A21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880B8-F99D-45B6-A2A5-7AF089DBA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37DB4A-B810-4978-A33A-0DBA3997F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EEFBB0-B13C-4812-99A3-669A0E22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BD5A80-E849-49F0-AE98-9073CC77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69B059-9708-4B6D-9A2C-D074276B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4D6870-4E9E-4882-991A-229FDEF8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CE3C98-8171-4125-8A09-71D75C12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68E8BA-CF29-4288-B177-52F8C6C1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AE706D-94C4-4D87-93C4-947F5A8E2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posts, promos, and reminders…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21EF93-5619-4AD5-BDC1-FE6CCAE9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FB6A1C-EB93-4C80-9E72-92D2DE59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D24CB7-2D6B-4019-B087-140F5F5F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7FFF77-E241-4250-8BC0-3FD1A568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829900-57B6-44FF-AEA3-19B436FE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schedule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3E145B-465F-47FF-97E2-A2A603FE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565030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573C651-7A91-408C-9EA9-CEAF466B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3BF5A-92E3-4B2D-89D4-75C5D067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5DAECA-D180-4550-8038-A1436F5F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BB4D7-D9A8-4737-B702-0C5BA900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C3146-A270-4A98-A5FE-0BEE4DFA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8A93E3-2FD2-4827-9453-29A1EDCEF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138CB6-DD78-4F3B-95E9-A40C67B0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01D988-0E26-4E64-8B96-A39193BE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293E55-3570-4EB9-B008-06235AF66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459120-6F05-4912-A106-62C54F42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215418-C830-4AE1-BD9D-5C259EF2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891A17-C9E1-466F-B814-F5B308A1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528986-8DA0-40FA-989A-BCD2098E9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9CA3C5-D3C3-4F5D-AFED-11980B17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EA7D64-2449-4E1A-8D72-F421AEC2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E3F68F-6829-4485-B8CC-082F3FE85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7FC472-4C55-4650-98A4-0E686E729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6F13F7-1934-475D-A067-9EAE37457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3CB6D0-AB54-4877-BDC6-08E274FA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91ABF5-DC81-423E-9E1C-8A4F4DF0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0F5B82-257D-4464-8D81-2070456C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each caption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32A8D1-1EC1-4874-B1DA-FA1EA2D2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AC0C63-506C-425D-A49D-E4259B7E7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44DF25-304E-4E83-B1F0-6F3564D2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02C11C-9A85-4950-9B6A-FC683A46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A71991-A9DE-4D23-B1EC-163BD87D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187760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ADDEFC-4037-498B-A4EF-9E8223900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BD0FBF-6644-42D8-82F0-788EB2D22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8F19D-BAC8-4579-8E72-3CD07E10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B3625F-06BB-41B3-A1BE-CFFC28B5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F2118-F832-4740-ACF1-A7AE936B3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C81315-F11F-4491-B8EC-FD989EC35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7BC4F-80B9-4259-946A-03AAB9F5E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256628-16FE-470B-B003-41F5C21A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791D7B-9E2E-447B-8BF0-4E48AE22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day by day.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0F12C4-59F6-4F74-8B45-2FCA196A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800029-16D7-48BB-8997-9DBC5A86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Promos overlap and feel rushed.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67ECD2-16DC-4000-A147-FDA11341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985721-461B-4CDA-A41B-89F97C794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one knows what comes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68D08B-DBBB-4DFD-88C6-62D5AEA04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5E60AB-A09F-4E7F-AA18-C1B95B21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D3B2DD-63F9-4D9F-9C8A-D2578A84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C73A6E-75E1-4D8B-8A81-C3FA7DE5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BC2481-7F87-400C-AB4A-3689E443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089999-C379-4C0D-8801-100E643BE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and deadlines stay aligned.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66E0E2-9383-4DE6-B223-10F0193E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3BED7B-FD0E-43F3-8B8E-84304A9F2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story feels steady.</a:t>
            </a:r>
          </a:p>
        </p:txBody>
      </p:sp>
    </p:spTree>
    <p:extLst>
      <p:ext uri="{BB962C8B-B14F-4D97-AF65-F5344CB8AC3E}">
        <p14:creationId xmlns:p14="http://schemas.microsoft.com/office/powerpoint/2010/main" val="12055723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EE3896-0AD6-45F1-9D35-073F6DCA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F12A7C-BB08-4139-8D6C-E25C46E6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52CD5-53B6-4863-98EE-AB7D469E4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C29408-116F-4EBE-A79C-5ED828C5E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9DE34E-18C0-4253-9DCA-6B43707C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02030C-94EC-48A7-B695-84125F529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5728CA-B75B-4D62-A26F-09A4CB46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255705-203D-4DFE-B388-5E12880C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E2FC04-0049-4642-AE3B-691967738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7D7947-2165-4212-ABD0-6754540C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announcing the opening and keeping posts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099C50-17CD-4CC3-9EC6-C188C2D64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061E6F-D1BC-449B-BC56-ED457E3B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A0B361-0473-4B7A-8FF6-DDEABB600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138A83-CAEF-4732-86C7-B3A88ED9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AF8F6C-725B-411A-8DBD-1E71B72A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weekly topics, deadlines, and handoffs for content production.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CE206B-FB55-4AFD-B2C2-0226426F4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F1C371-60F5-4859-B1F1-E4BECF3F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2994BD-74AF-496F-BF18-974EFE315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CDA3EB-B14D-403F-BB75-7A1677E2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2F7965-509C-4816-9F77-5C3468BEF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one shared calendar to align promos, stories, and event reminders.</a:t>
            </a:r>
          </a:p>
        </p:txBody>
      </p:sp>
    </p:spTree>
    <p:extLst>
      <p:ext uri="{BB962C8B-B14F-4D97-AF65-F5344CB8AC3E}">
        <p14:creationId xmlns:p14="http://schemas.microsoft.com/office/powerpoint/2010/main" val="11895432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404783-A36A-4EE7-A8BB-2BA46DFD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0DD7FF-E9E7-4344-A0A0-41E171CC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C9D2DE-A72E-46E4-8369-1E363F6D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AE5B92-CDB0-4F65-AF7E-846A73C2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562BD4-4449-449C-98E7-0D689F98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C756B8-8836-445A-837F-90E4DB60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B0E9A4-1F84-49FE-9309-4998DAE39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FE2158-7E2E-4367-828B-F70D0C0D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9B759E-9737-4F8D-B31F-6195CD357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ACD949-45E0-4768-A27E-6190F0F5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65F6E-D2DD-46F3-8A7D-7BD9C159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6ED16-A719-47EE-B924-9213B5BA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62E8D2-AC05-428C-9FCA-06E0AE33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B9E34A-1C53-4C70-B370-2428EB91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D2A274-16FC-49E8-AFC7-9B76A40E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AF536A-36E2-4A36-887D-CD629073A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1AE27D-7ACC-4A40-9AE1-005DDDF2B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390252-B56A-447C-9555-61DF7D9B5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0A3E6D-AEA8-4B2C-A215-7B234301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4FA756-E14F-4672-B5F1-AE3B5A5F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72067E-AED7-4AF9-8001-9B7D702C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EACAC2-89CD-4382-8FCD-4D0B72E8D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09602E-DF84-48B2-B27A-B8B421B5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9CB779-D96A-45FD-BA2A-55D17955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7D23BF-6865-4D83-BBE2-91892666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AD9EB0-C2E8-4907-9E21-FF9187EA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442D8D-792E-476F-AD3C-8A96821E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1F69913-9F08-436A-A4B3-1E48033E4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817BF64-E42C-4EAA-BE13-8DCDCD3BF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each caption</a:t>
            </a:r>
          </a:p>
        </p:txBody>
      </p:sp>
    </p:spTree>
    <p:extLst>
      <p:ext uri="{BB962C8B-B14F-4D97-AF65-F5344CB8AC3E}">
        <p14:creationId xmlns:p14="http://schemas.microsoft.com/office/powerpoint/2010/main" val="13735763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66FF2D-F856-4052-A977-F1E162146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57B478-8DAD-4A17-B007-68D9CA32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B3977-06C9-4005-96F2-377739E5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A6A7F3-287C-4341-8E45-BF1C0B928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EC1CD5-D1E4-4E48-A69B-3F1974EC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D12A1-ACB6-440F-B657-01F6DD70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6D454E-E2A3-47F0-B1FC-F637A278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C0EFBE-5112-47D7-8CD9-3E3723D0A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café keep its opening month organized across posts and promos?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906BE-C66F-4056-AF70-7682357B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F7C68D-271B-462F-A318-D96536EE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795796-22B9-4E95-AAC9-3CE56EDC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CAB69F-E5DA-4766-A7EF-93D545A2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A74665-5A0C-408E-898B-146A20A1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872200-7256-4214-8F32-9B4B1822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C31E2D-6B85-4B7E-8E91-7C2965FC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7D1A79-240B-4B6E-A292-98F594AF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C47807-C637-4CB1-9AA2-C29A74ECB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3791E1-4F97-4B72-99CB-26070E12C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</p:spTree>
    <p:extLst>
      <p:ext uri="{BB962C8B-B14F-4D97-AF65-F5344CB8AC3E}">
        <p14:creationId xmlns:p14="http://schemas.microsoft.com/office/powerpoint/2010/main" val="12207538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C99094-B0F8-48B0-8E8B-ED8ABFDE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BF5F2-9D34-409C-90C4-03564E1D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97EE68-7310-40A0-AFED-8998FA5C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9F97A0-DB78-4386-9046-DE38C8F1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3E258C-4E9F-4C98-B81D-C254F82B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62328C-99AC-4F9E-9C2E-40784B24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6CB55A-C09B-4D3D-A84D-A8578D287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726198-B39C-4444-89C6-90FFB769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0E0EC6-2AB9-4411-93F3-64D0AF0CE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97666B-CAF2-4B29-AD56-B6ED1AB7A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EC908F-0C22-41CF-B550-BBB9B2F8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B3271F-399F-4452-B788-22AA279D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C245DA-A0CF-4EA8-A23E-B30FE5E4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70E89F-F1B1-4059-9CB3-13C4A1B19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DB657B-7BE0-4181-95DB-075FBC4F9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51F0F3-25B2-455D-856E-E6C5CCEB6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8A7AB1-F201-45F7-8D15-18223AE1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18008F-E215-4138-810C-7C560169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E6E114-53C2-4A76-9557-48C3EB42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9EDE88-9115-4660-AA7B-ED5A84C32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681C6C-C36A-4398-8F8F-2D98BBB4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FCB1DC-E737-4713-8CF9-1806463C0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60E2F0-6208-4335-BC4B-E63343436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C9A864-283F-4B21-9DE0-846A9225A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EDD731-6C74-4A4B-90E2-E410C113B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938742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829E76-0D84-471B-AE78-2A27E9202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DEE444-B0A8-4997-9A7F-2E5D7DA7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869CA8-A841-4D2A-9679-6C22F4D7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the launch story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D5FCA3-9FC3-4FA6-AB3C-6437BED9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5D8968-22F6-4C8C-A795-2A2B920B5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E01246-784D-480F-9B14-1096242A1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0B2E0C-C115-4AE7-9DB1-A0B7912E3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0881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2026-10-01T07:05:54.0080000Z</dcterms:created>
  <dcterms:modified xsi:type="dcterms:W3CDTF">2026-10-01T07:05:54.0080000Z</dcterms:modified>
</coreProperties>
</file>