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b1373059224eb6" /><Relationship Type="http://schemas.openxmlformats.org/officeDocument/2006/relationships/extended-properties" Target="/docProps/app.xml" Id="R27c8e394d64849b1" /><Relationship Type="http://schemas.openxmlformats.org/officeDocument/2006/relationships/officeDocument" Target="/ppt/presentation.xml" Id="Rfb76f9c0e35e4d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0efb6ffe0d4bc6"/>
  </p:sldMasterIdLst>
  <p:notesMasterIdLst>
    <p:notesMasterId xmlns:r="http://schemas.openxmlformats.org/officeDocument/2006/relationships" r:id="Rc7d30bcdc1aa4802"/>
  </p:notesMasterIdLst>
  <p:sldIdLst>
    <p:sldId xmlns:r="http://schemas.openxmlformats.org/officeDocument/2006/relationships" id="256" r:id="Ra023f00af6934d65"/>
    <p:sldId xmlns:r="http://schemas.openxmlformats.org/officeDocument/2006/relationships" id="257" r:id="Redfd072ece5b4b4c"/>
    <p:sldId xmlns:r="http://schemas.openxmlformats.org/officeDocument/2006/relationships" id="258" r:id="Rb238fc26b50f4ec2"/>
    <p:sldId xmlns:r="http://schemas.openxmlformats.org/officeDocument/2006/relationships" id="259" r:id="R933a6ad1a42e48c7"/>
    <p:sldId xmlns:r="http://schemas.openxmlformats.org/officeDocument/2006/relationships" id="260" r:id="Rea8581f3733b4536"/>
    <p:sldId xmlns:r="http://schemas.openxmlformats.org/officeDocument/2006/relationships" id="261" r:id="R6bd605488ef0486a"/>
    <p:sldId xmlns:r="http://schemas.openxmlformats.org/officeDocument/2006/relationships" id="262" r:id="R4afecbc650f84cc1"/>
    <p:sldId xmlns:r="http://schemas.openxmlformats.org/officeDocument/2006/relationships" id="263" r:id="Rcf22fead34224767"/>
    <p:sldId xmlns:r="http://schemas.openxmlformats.org/officeDocument/2006/relationships" id="264" r:id="R7084163d7b5e48f9"/>
    <p:sldId xmlns:r="http://schemas.openxmlformats.org/officeDocument/2006/relationships" id="265" r:id="R7787f87ecb88481e"/>
    <p:sldId xmlns:r="http://schemas.openxmlformats.org/officeDocument/2006/relationships" id="266" r:id="R2a80e67f3541497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c4776a40334405" /><Relationship Type="http://schemas.openxmlformats.org/officeDocument/2006/relationships/slideMaster" Target="/ppt/slideMasters/slideMaster1.xml" Id="R990efb6ffe0d4bc6" /><Relationship Type="http://schemas.openxmlformats.org/officeDocument/2006/relationships/notesMaster" Target="/ppt/notesMasters/notesMaster1.xml" Id="Rc7d30bcdc1aa4802" /><Relationship Type="http://schemas.openxmlformats.org/officeDocument/2006/relationships/presProps" Target="/ppt/presProps.xml" Id="R63d83fab05284b7d" /><Relationship Type="http://schemas.openxmlformats.org/officeDocument/2006/relationships/tableStyles" Target="/ppt/tableStyles.xml" Id="Rc7f23f78fc834c1f" /><Relationship Type="http://schemas.openxmlformats.org/officeDocument/2006/relationships/slide" Target="/ppt/slides/slide1.xml" Id="Ra023f00af6934d65" /><Relationship Type="http://schemas.openxmlformats.org/officeDocument/2006/relationships/slide" Target="/ppt/slides/slide2.xml" Id="Redfd072ece5b4b4c" /><Relationship Type="http://schemas.openxmlformats.org/officeDocument/2006/relationships/slide" Target="/ppt/slides/slide3.xml" Id="Rb238fc26b50f4ec2" /><Relationship Type="http://schemas.openxmlformats.org/officeDocument/2006/relationships/slide" Target="/ppt/slides/slide4.xml" Id="R933a6ad1a42e48c7" /><Relationship Type="http://schemas.openxmlformats.org/officeDocument/2006/relationships/slide" Target="/ppt/slides/slide5.xml" Id="Rea8581f3733b4536" /><Relationship Type="http://schemas.openxmlformats.org/officeDocument/2006/relationships/slide" Target="/ppt/slides/slide6.xml" Id="R6bd605488ef0486a" /><Relationship Type="http://schemas.openxmlformats.org/officeDocument/2006/relationships/slide" Target="/ppt/slides/slide7.xml" Id="R4afecbc650f84cc1" /><Relationship Type="http://schemas.openxmlformats.org/officeDocument/2006/relationships/slide" Target="/ppt/slides/slide8.xml" Id="Rcf22fead34224767" /><Relationship Type="http://schemas.openxmlformats.org/officeDocument/2006/relationships/slide" Target="/ppt/slides/slide9.xml" Id="R7084163d7b5e48f9" /><Relationship Type="http://schemas.openxmlformats.org/officeDocument/2006/relationships/slide" Target="/ppt/slides/slide10.xml" Id="R7787f87ecb88481e" /><Relationship Type="http://schemas.openxmlformats.org/officeDocument/2006/relationships/slide" Target="/ppt/slides/slide11.xml" Id="R2a80e67f3541497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e2ca17f5bc45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d181dff25e42ef" /><Relationship Type="http://schemas.openxmlformats.org/officeDocument/2006/relationships/notesMaster" Target="/ppt/notesMasters/notesMaster1.xml" Id="R4654b8d7a5124c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69eade8f204268" /><Relationship Type="http://schemas.openxmlformats.org/officeDocument/2006/relationships/notesMaster" Target="/ppt/notesMasters/notesMaster1.xml" Id="Raf98fcd1da1648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eb4a642a194c56" /><Relationship Type="http://schemas.openxmlformats.org/officeDocument/2006/relationships/notesMaster" Target="/ppt/notesMasters/notesMaster1.xml" Id="Rf0385dd12a6b45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18f5890de6048c4" /><Relationship Type="http://schemas.openxmlformats.org/officeDocument/2006/relationships/notesMaster" Target="/ppt/notesMasters/notesMaster1.xml" Id="R49f45d2869ea4f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83eed45b434874" /><Relationship Type="http://schemas.openxmlformats.org/officeDocument/2006/relationships/notesMaster" Target="/ppt/notesMasters/notesMaster1.xml" Id="R4f85b600630644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7a61fdbc4a14a52" /><Relationship Type="http://schemas.openxmlformats.org/officeDocument/2006/relationships/notesMaster" Target="/ppt/notesMasters/notesMaster1.xml" Id="R90312fc15aac48f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f04ac202b84a70" /><Relationship Type="http://schemas.openxmlformats.org/officeDocument/2006/relationships/notesMaster" Target="/ppt/notesMasters/notesMaster1.xml" Id="Rbb1c0b09cf9c45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478cd5691644561" /><Relationship Type="http://schemas.openxmlformats.org/officeDocument/2006/relationships/notesMaster" Target="/ppt/notesMasters/notesMaster1.xml" Id="R471de85873a84c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95dee34d45242cd" /><Relationship Type="http://schemas.openxmlformats.org/officeDocument/2006/relationships/notesMaster" Target="/ppt/notesMasters/notesMaster1.xml" Id="Rcb7b813c212149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a32f54e0a743e3" /><Relationship Type="http://schemas.openxmlformats.org/officeDocument/2006/relationships/notesMaster" Target="/ppt/notesMasters/notesMaster1.xml" Id="R9eb136cafca045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986c33950048ce" /><Relationship Type="http://schemas.openxmlformats.org/officeDocument/2006/relationships/notesMaster" Target="/ppt/notesMasters/notesMaster1.xml" Id="R43d9467905f9444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bcd2117196421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73b366f4ed407f" /><Relationship Type="http://schemas.openxmlformats.org/officeDocument/2006/relationships/slideLayout" Target="/ppt/slideLayouts/slideLayout1.xml" Id="Rbdc3c69e251040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c3c69e251040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3af24edb5d4d73" /><Relationship Type="http://schemas.openxmlformats.org/officeDocument/2006/relationships/image" Target="/ppt/media/image.png" Id="R1327420f6775449f" /><Relationship Type="http://schemas.openxmlformats.org/officeDocument/2006/relationships/notesSlide" Target="/ppt/notesSlides/notesSlide1.xml" Id="R776382e0eb584f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e9573324d4795" /><Relationship Type="http://schemas.openxmlformats.org/officeDocument/2006/relationships/notesSlide" Target="/ppt/notesSlides/notesSlide2.xml" Id="Re178eedbea4846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a4110462445ae" /><Relationship Type="http://schemas.openxmlformats.org/officeDocument/2006/relationships/notesSlide" Target="/ppt/notesSlides/notesSlide3.xml" Id="R00db66566673469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13ffdea4fd4494" /><Relationship Type="http://schemas.openxmlformats.org/officeDocument/2006/relationships/notesSlide" Target="/ppt/notesSlides/notesSlide4.xml" Id="R888036425e444c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f621331b50471d" /><Relationship Type="http://schemas.openxmlformats.org/officeDocument/2006/relationships/notesSlide" Target="/ppt/notesSlides/notesSlide5.xml" Id="Rf38444aeec2f490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c346e156c14f08" /><Relationship Type="http://schemas.openxmlformats.org/officeDocument/2006/relationships/notesSlide" Target="/ppt/notesSlides/notesSlide6.xml" Id="R5c140afd49d2483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9ccfd475894ebd" /><Relationship Type="http://schemas.openxmlformats.org/officeDocument/2006/relationships/notesSlide" Target="/ppt/notesSlides/notesSlide7.xml" Id="R01596608a3d44a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cda658bce94aa7" /><Relationship Type="http://schemas.openxmlformats.org/officeDocument/2006/relationships/notesSlide" Target="/ppt/notesSlides/notesSlide8.xml" Id="Rfbd31a4f5749468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1d4d482be4f8d" /><Relationship Type="http://schemas.openxmlformats.org/officeDocument/2006/relationships/notesSlide" Target="/ppt/notesSlides/notesSlide9.xml" Id="Rdc69d666d55341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80f22838bb44c6" /><Relationship Type="http://schemas.openxmlformats.org/officeDocument/2006/relationships/notesSlide" Target="/ppt/notesSlides/notesSlide10.xml" Id="R8f41ba0c6be94d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42f59a1d54583" /><Relationship Type="http://schemas.openxmlformats.org/officeDocument/2006/relationships/notesSlide" Target="/ppt/notesSlides/notesSlide11.xml" Id="R76d2ac247fb34b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07393B-F17D-4130-A7DF-BBF4DDC7E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C61DEF-6AD9-4FD4-8387-AC63D28E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4D092C-66B2-4C09-B8FF-0FD35296A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Sample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006C29-CAAF-4AD9-8A9B-C23EC17C4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one month of posts, launches, and team tasks.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BA608C-AF8D-4734-8331-D1C7BA62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C9FCFA-6B77-4775-B59A-87C25CAFD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0043C-718F-48A5-B637-1E6FB12E3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30AFB1-6A0C-47D7-AB70-D79260DE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27420f6775449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347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59EA85-1DEB-4308-9D0C-09E3FBDA7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4A810-4FC4-4A9D-B34F-68C55EDF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264950-F141-422F-8DAA-D4F1D0F92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C2CEC8-61F9-49A0-AB3C-37FF81F6B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FCD92B-B24A-4D53-A8F4-99B8E6C32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sample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83BD8A-C0BE-4791-85A7-F432542D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D29CC-7565-4E3E-A2E5-340DDC709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497CD-02C5-4AD8-AE47-384D3E57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38F71A-DC11-421C-9425-C2039859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856AC5-650B-405D-8E5D-1637E4FD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BED5E4-E71C-4F71-8737-83AD9512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B79350-AF8F-4E2A-96A0-6FF586F18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Theme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13731E-01FC-4AD7-8C4D-331A10DC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C10594-701A-4DFA-99F2-4BFBB4862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18272C-6B0C-4AEF-A279-99766495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91DCB5-DA2C-49EB-B67B-02305D8A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369BB4-7718-427D-8421-4AB36D29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B49101-4887-4EAC-9E46-DE1C03C8E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03DA7F-4D28-4C54-B664-625862ED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7D585C-4CB6-4E13-AD39-8F632462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526118-DAAA-466F-98F9-56BD1D157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deadlines</a:t>
            </a:r>
          </a:p>
        </p:txBody>
      </p:sp>
    </p:spTree>
    <p:extLst>
      <p:ext uri="{BB962C8B-B14F-4D97-AF65-F5344CB8AC3E}">
        <p14:creationId xmlns:p14="http://schemas.microsoft.com/office/powerpoint/2010/main" val="11005465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D22F1E-75A0-4EF7-AA42-72F0F2C66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5BEA89-AB54-45CB-8F2E-C9BE17617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DAAFF9-B8C2-4937-82FD-143AC6BE3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45AD04-9D35-4E30-893B-1609CDC7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74968C-25AC-48FB-AAD7-7748C3E9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content with clear owners and themes.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EED352-2044-4382-AA9E-7D58CC26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02120C-98EE-47A9-A8C5-E79E7FC2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763467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6BC033-0FB1-4AEA-8CD6-09052B69B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8F5370-F0FB-4379-B237-67D31089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55B517-99D8-497C-900A-60B29795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CF184C-59FB-4B9E-A3CA-43A80769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0FAAB5-3016-44A5-BE83-A172CC50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content calendar sample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413B7B-A867-491C-91EE-F497BADA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EFAD5A-1106-41F3-94D9-63CD26842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A3B3C-2C36-4F2B-896B-AF25BC3A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BF5A8E-B6AA-43E6-A6F8-E6631A37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sample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F00642-8CD4-425D-993F-C26DC4D0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A5BA32-5619-4A16-8DAF-29487D50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927428-3DD0-483C-8112-9A59584EA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776D20-F056-4BBB-A3FD-F1099BCB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F159AE-679E-4CF0-8BF9-0B4AC952F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content with clear owners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DE2220-2C70-46A3-9102-93E6358F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156B9D-59FE-402D-A6DB-74C304160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7DF761-04BF-46F8-9107-1AD52F4C1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2DBBD8-174F-45A3-B132-16BD5877E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F95BBC-90CE-4B29-B2CB-99E4EF02A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Track what shipped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AEC9E9-61F0-4BD9-B421-71B24E842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628779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75C36D-3DD1-4382-B23B-A6EC708A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0EB0EE-9DE7-4B4A-866F-C9736CB4A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02D980-8AB1-4796-B559-5CDF95BA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AAB248-07A1-42E8-B12E-A518C27C1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4F36B-0D63-4C85-BB5F-B4681910B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F23B6-AAC3-4308-B256-77E205C5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96E0C4-2BBC-43B2-B7A9-70D55B824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4A0BA0-644F-4CCD-8118-366DD3B8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C755D5-5E97-44D1-8E57-7982D735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047A4C-F9DE-4F1B-BF38-854BA19C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234471-3543-4200-8400-9BFD2FA2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42D535-A882-47DD-961D-29FC7CC6A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24A3C6-BE8A-4616-BB58-977FD277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90F250-F804-4D25-A3C6-1552CF41A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21943C-223D-42A9-B1A1-C9232212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B67CDF-7807-4F02-9D37-DBF896CE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29545E-2D4E-4B05-ACA2-F008F59D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D63A75-75AE-4A0C-9B3A-ED0D3A456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07B1AB-B9FB-4D08-AB57-08BC9EC05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CDA91D-2B23-4073-9E32-E1FFC8A1C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D02D78-B2C1-4F2F-956B-AC5246771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deadlines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4A75EF-73CA-47D1-A9C0-1344DDE85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CCE049-0322-4BCC-B7C2-3B25C907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9505AA-C1E1-493F-AA6D-92F708AB2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2AC2BE-674E-446C-8FF7-8B993F39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what shipped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164577-4C88-4FB9-9529-A55908E7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11161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CE9641-B278-4C4B-AFB5-29F8DC445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0947F7-1A51-4141-A3D1-B9419A6E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897550-6473-4142-8F53-A0D37CE7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AB6C4D-8897-4671-A722-7D66EFC8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554B1B-36D4-4251-B02F-98B77A5F6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sample: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774F24-4207-47D0-A02D-A63AB7160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798EBC-D13F-4725-9625-CD5840871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6C670D-9BB0-4666-8C0D-E3B101C9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1ABBC4-A08A-4C0A-B0C7-FC31CFE4E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live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18D72B-77DB-44AD-9634-A97760F0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C5DF6C-BA2D-479C-B568-64BD0742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Deadlines slip when owners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EB5978-B2EF-4CA3-9B70-14D889E6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C65FFC-CEF6-4084-8AB8-C96D1D71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feel random across the month.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580920-043B-4CE1-9923-9AF669DF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5A759-F1C6-4AB0-A57B-1B8FFD57E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1A6F59-BA1D-46E9-A744-3BA43EC7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6E87A3-79E0-4658-92D2-BEDBD53FB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1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D01D63-49BB-4072-8A08-88F4D0378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325FBF-9691-4F36-9CE9-06F96532C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Tasks and due dates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719E52-F225-4236-94DE-8503F9804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CC33FB-837B-460F-82C6-BBB0CFF9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voice stays steady across channels.</a:t>
            </a:r>
          </a:p>
        </p:txBody>
      </p:sp>
    </p:spTree>
    <p:extLst>
      <p:ext uri="{BB962C8B-B14F-4D97-AF65-F5344CB8AC3E}">
        <p14:creationId xmlns:p14="http://schemas.microsoft.com/office/powerpoint/2010/main" val="19655951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A421FC-B9F2-4BE3-A5F5-58009AD7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C19355-DBF7-4347-8596-7424EBEDD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0A1158-79CE-4632-83D6-778E3B5D5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BEEB97-E8C5-4AB0-9219-AB7CAB42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981AB1-8F03-4C59-ABCC-9034A1C1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77C8F4-0B22-4696-A5B9-D9097929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4FEA19-1598-41BC-8978-4575FA4D9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6C0F19-4C23-4F17-B051-8A758435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262E05-6151-4AAF-A45C-B8DACDE5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93F3E-9790-4A7C-95AD-49682712A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campaigns, deadlines,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178A45-53AA-4D83-9466-8A87AEBF0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EFBD0E-505F-4E0F-92DF-C54EE8684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EF7843-5BC1-48BB-B580-68D4D2E20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86CF26-FDCB-4468-9DE2-C0090B928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CC4518-3C81-4E7C-A7EC-46BE12448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topics and handoffs so posts are ready on time.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1E90A1-B996-4A2E-95CD-B08D0483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45BCD1-799E-4A4C-83BE-1EF6E915A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158364-28F5-4483-9959-1D6A3B803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4B02A6-F0CD-44F1-9B66-630CFC541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6ABC55-0A3B-4CDD-87E1-30F6000B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consistent message across launches, promos, and updates.</a:t>
            </a:r>
          </a:p>
        </p:txBody>
      </p:sp>
    </p:spTree>
    <p:extLst>
      <p:ext uri="{BB962C8B-B14F-4D97-AF65-F5344CB8AC3E}">
        <p14:creationId xmlns:p14="http://schemas.microsoft.com/office/powerpoint/2010/main" val="5797825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282338-11F8-4C46-9D67-BB4724D6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BE7A9-4FFE-4BEA-809E-26BB8A00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08A448-2C7F-4CF7-9643-5D8E6943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DA5A94-21D4-4AD0-9C53-7EEE0B41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93659-7102-4E30-9DE1-E7CC6FDF6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C99D60-E536-4945-8E76-1AC69C84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9ADACD-B876-42BF-B0B9-E0A50E26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C13CDE-4ECA-4E99-8242-C80EB96D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15066-6A39-4BE2-9937-827A3C152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BC30B0-EFD4-4C65-BBC8-B4C9AAA3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BACE6D-AF9D-4044-94B4-D0601CB8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61133-5388-4024-B7C1-0E49431A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5D1DD-6371-4DB6-AB26-00E28499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4E799C-3664-4D6C-BCF5-BAAE311F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9DC758-2026-45A6-A7CD-3236E15B6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A5150E-7496-4B65-904A-96CA5F25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DD325-18AE-47DE-8DCD-B1122DFC0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EBF8A8-B712-41D7-A994-070C2D481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9F96B9-B746-4F65-9DEC-5721771C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CA109D-9F90-49F6-BB01-59EC92D36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3C766F-B9DA-4E08-9311-F614C10A2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60A1D2-3C86-4366-849F-9856357E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0DA040-CF28-46D5-816F-665298A4F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377222-2A92-47BE-89ED-D7E2F281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F1194A-F8CC-4CD0-822B-DEB10408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4EB68C-CD19-4876-B913-0418280B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E2121B-D265-4594-B88E-B084568AC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E08AD6C-A136-47F0-87B5-35E4D144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2D02C91-DD69-4D33-B45F-88DB72AE6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deadlines</a:t>
            </a:r>
          </a:p>
        </p:txBody>
      </p:sp>
    </p:spTree>
    <p:extLst>
      <p:ext uri="{BB962C8B-B14F-4D97-AF65-F5344CB8AC3E}">
        <p14:creationId xmlns:p14="http://schemas.microsoft.com/office/powerpoint/2010/main" val="11569820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5BA42F-EDB0-4555-97D3-312E282D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2C0219-B611-4D08-96C9-33CE2E56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D31B6B-0722-4DD6-AD9E-9BD62B99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B45DB-FAD9-47A9-8A42-B63425F1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C1AE57-87C2-48DF-B69C-68D1357C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sample: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F31CE0-8BEA-4B4C-81D3-C54074B2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52835D-2D8C-4F20-9766-F1A76853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69348E-F9D7-4288-8F55-9B0E61A0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shop organize a month of posts without losing momentum?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362F74-6C5F-40EE-AB6B-AF6E60E3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B6681F-4D8C-4B9E-955A-A1AEA86AD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0D1C03-F51E-4EA5-9533-F6E41D897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602A14-695F-4D2E-8C24-4454B6BFE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71F817-E66C-461D-9466-0FB3F8D6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E5D3B0-6E28-49E6-AA0C-4309D7CF8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4B30E5-FF3E-4760-B450-EF0DE232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9AAF3E-3679-49F7-96B8-CCB8F45A2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C82752-0653-477F-A2CD-AFD6C25E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DE7AC6-1DD4-42AC-81CF-6A38EAEB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what shipped</a:t>
            </a:r>
          </a:p>
        </p:txBody>
      </p:sp>
    </p:spTree>
    <p:extLst>
      <p:ext uri="{BB962C8B-B14F-4D97-AF65-F5344CB8AC3E}">
        <p14:creationId xmlns:p14="http://schemas.microsoft.com/office/powerpoint/2010/main" val="17202357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808ADE-6D03-462D-BB75-7DCFF402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BEE63D-C61E-47D2-9D11-B67BA2F12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BE76BE-ED78-40FF-AE3C-563DA394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03BB90-8B5E-49A7-9B47-F903A573D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D8A44-E8AB-43FF-9FBB-6B5244C24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sample: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61926B-709B-4A6D-9E25-197CC66DD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CD1FBD-4AB1-440A-AD7D-6158E7B13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2859AD-B539-450C-8BBB-A9CBA8E7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E638B6-8F3B-4319-B39F-CE773C61F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AB7495-87DB-4486-9039-1BEEFA02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5B2A56-FA46-4D27-BD17-27B317039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9F3FDA-AB93-4F3D-9971-E5E0D1EE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220957-1B2F-4858-9110-5A317D6E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783C43-CA11-4AA3-9706-D862F1D61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0066DA-1DAF-481C-AF2B-194B657E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875189-D4B0-489C-B5FE-8F16AE09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67F174-E860-4B33-8E79-BC33E165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CEE234-B54E-4FCF-AEC1-A175D702F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1D3BAD-DC09-4281-8884-EF40DE133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each post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296696-81AB-4262-9171-9661FA679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6E118D-235B-4332-9D24-DE1CB757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A5BA20-50D4-48AF-BA3F-72C6B7C5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922715-E66A-4826-BDE6-8738D202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54093A-A154-4331-99E3-52109752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what shipped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96E36A-149E-40FC-AA01-78304B71D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318391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C62CF5-3A21-41DA-BF05-0F0F23D3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089AEE-7716-44F2-B4C9-DC64A5E9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99F0A2-4A39-4503-89FC-0878A406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CB765F-17E0-4224-937F-A7C8A13F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5E32BA-DA5E-4D0A-A89C-2BA286C88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A396BD-34BE-4E4A-AE66-77B66AEB2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F03D0-7F39-4CCC-8D3B-CEBB3CAB1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001486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2026-10-01T09:42:32.5110000Z</dcterms:created>
  <dcterms:modified xsi:type="dcterms:W3CDTF">2026-10-01T09:42:32.5110000Z</dcterms:modified>
</coreProperties>
</file>