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891f7b171a42f1" /><Relationship Type="http://schemas.openxmlformats.org/officeDocument/2006/relationships/extended-properties" Target="/docProps/app.xml" Id="Rde5a4d4ec13b4afa" /><Relationship Type="http://schemas.openxmlformats.org/officeDocument/2006/relationships/officeDocument" Target="/ppt/presentation.xml" Id="R06bff993631f4a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0351bf48164fec"/>
  </p:sldMasterIdLst>
  <p:notesMasterIdLst>
    <p:notesMasterId xmlns:r="http://schemas.openxmlformats.org/officeDocument/2006/relationships" r:id="R44491f37cb214a37"/>
  </p:notesMasterIdLst>
  <p:sldIdLst>
    <p:sldId xmlns:r="http://schemas.openxmlformats.org/officeDocument/2006/relationships" id="256" r:id="R830d557f2b23458f"/>
    <p:sldId xmlns:r="http://schemas.openxmlformats.org/officeDocument/2006/relationships" id="257" r:id="R67e87dd3a33240dc"/>
    <p:sldId xmlns:r="http://schemas.openxmlformats.org/officeDocument/2006/relationships" id="258" r:id="Rf86103a53ef64fd3"/>
    <p:sldId xmlns:r="http://schemas.openxmlformats.org/officeDocument/2006/relationships" id="259" r:id="R0213a9147d83447c"/>
    <p:sldId xmlns:r="http://schemas.openxmlformats.org/officeDocument/2006/relationships" id="260" r:id="R2d4191924ee747a4"/>
    <p:sldId xmlns:r="http://schemas.openxmlformats.org/officeDocument/2006/relationships" id="261" r:id="R9245af2a2907491e"/>
    <p:sldId xmlns:r="http://schemas.openxmlformats.org/officeDocument/2006/relationships" id="262" r:id="Rae99e9e0a9d34a3d"/>
    <p:sldId xmlns:r="http://schemas.openxmlformats.org/officeDocument/2006/relationships" id="263" r:id="Rd87f93ef4cfe41f7"/>
    <p:sldId xmlns:r="http://schemas.openxmlformats.org/officeDocument/2006/relationships" id="264" r:id="R42e34f9e4ca54abb"/>
    <p:sldId xmlns:r="http://schemas.openxmlformats.org/officeDocument/2006/relationships" id="265" r:id="R5487c4c3255b44bc"/>
    <p:sldId xmlns:r="http://schemas.openxmlformats.org/officeDocument/2006/relationships" id="266" r:id="Rf411e2b62b2b40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4a1fdc7e684418" /><Relationship Type="http://schemas.openxmlformats.org/officeDocument/2006/relationships/slideMaster" Target="/ppt/slideMasters/slideMaster1.xml" Id="R1c0351bf48164fec" /><Relationship Type="http://schemas.openxmlformats.org/officeDocument/2006/relationships/notesMaster" Target="/ppt/notesMasters/notesMaster1.xml" Id="R44491f37cb214a37" /><Relationship Type="http://schemas.openxmlformats.org/officeDocument/2006/relationships/presProps" Target="/ppt/presProps.xml" Id="Rf76f3969a3dd4fbe" /><Relationship Type="http://schemas.openxmlformats.org/officeDocument/2006/relationships/tableStyles" Target="/ppt/tableStyles.xml" Id="R2ba8277c37d24049" /><Relationship Type="http://schemas.openxmlformats.org/officeDocument/2006/relationships/slide" Target="/ppt/slides/slide1.xml" Id="R830d557f2b23458f" /><Relationship Type="http://schemas.openxmlformats.org/officeDocument/2006/relationships/slide" Target="/ppt/slides/slide2.xml" Id="R67e87dd3a33240dc" /><Relationship Type="http://schemas.openxmlformats.org/officeDocument/2006/relationships/slide" Target="/ppt/slides/slide3.xml" Id="Rf86103a53ef64fd3" /><Relationship Type="http://schemas.openxmlformats.org/officeDocument/2006/relationships/slide" Target="/ppt/slides/slide4.xml" Id="R0213a9147d83447c" /><Relationship Type="http://schemas.openxmlformats.org/officeDocument/2006/relationships/slide" Target="/ppt/slides/slide5.xml" Id="R2d4191924ee747a4" /><Relationship Type="http://schemas.openxmlformats.org/officeDocument/2006/relationships/slide" Target="/ppt/slides/slide6.xml" Id="R9245af2a2907491e" /><Relationship Type="http://schemas.openxmlformats.org/officeDocument/2006/relationships/slide" Target="/ppt/slides/slide7.xml" Id="Rae99e9e0a9d34a3d" /><Relationship Type="http://schemas.openxmlformats.org/officeDocument/2006/relationships/slide" Target="/ppt/slides/slide8.xml" Id="Rd87f93ef4cfe41f7" /><Relationship Type="http://schemas.openxmlformats.org/officeDocument/2006/relationships/slide" Target="/ppt/slides/slide9.xml" Id="R42e34f9e4ca54abb" /><Relationship Type="http://schemas.openxmlformats.org/officeDocument/2006/relationships/slide" Target="/ppt/slides/slide10.xml" Id="R5487c4c3255b44bc" /><Relationship Type="http://schemas.openxmlformats.org/officeDocument/2006/relationships/slide" Target="/ppt/slides/slide11.xml" Id="Rf411e2b62b2b40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86df6d16354c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b82a92316b44ad" /><Relationship Type="http://schemas.openxmlformats.org/officeDocument/2006/relationships/notesMaster" Target="/ppt/notesMasters/notesMaster1.xml" Id="R915425b4fb7c45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1da7ba3d0d4810" /><Relationship Type="http://schemas.openxmlformats.org/officeDocument/2006/relationships/notesMaster" Target="/ppt/notesMasters/notesMaster1.xml" Id="Ra31b6974f4884a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24d34865b04374" /><Relationship Type="http://schemas.openxmlformats.org/officeDocument/2006/relationships/notesMaster" Target="/ppt/notesMasters/notesMaster1.xml" Id="R65c591e59dbb4f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24d27b930344af" /><Relationship Type="http://schemas.openxmlformats.org/officeDocument/2006/relationships/notesMaster" Target="/ppt/notesMasters/notesMaster1.xml" Id="R71cff6a2d0c643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84865b37384408" /><Relationship Type="http://schemas.openxmlformats.org/officeDocument/2006/relationships/notesMaster" Target="/ppt/notesMasters/notesMaster1.xml" Id="R8d959c75762e48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09052eb31341c6" /><Relationship Type="http://schemas.openxmlformats.org/officeDocument/2006/relationships/notesMaster" Target="/ppt/notesMasters/notesMaster1.xml" Id="R78bee426f6d646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087323cc7d4ffb" /><Relationship Type="http://schemas.openxmlformats.org/officeDocument/2006/relationships/notesMaster" Target="/ppt/notesMasters/notesMaster1.xml" Id="R347df64124c642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f7879da943411c" /><Relationship Type="http://schemas.openxmlformats.org/officeDocument/2006/relationships/notesMaster" Target="/ppt/notesMasters/notesMaster1.xml" Id="R1a478143120b41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74ce1440524b0a" /><Relationship Type="http://schemas.openxmlformats.org/officeDocument/2006/relationships/notesMaster" Target="/ppt/notesMasters/notesMaster1.xml" Id="Rd3a53dcc1a854e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719b50d7bb4486" /><Relationship Type="http://schemas.openxmlformats.org/officeDocument/2006/relationships/notesMaster" Target="/ppt/notesMasters/notesMaster1.xml" Id="R2bae52b681614a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5001916a1c4533" /><Relationship Type="http://schemas.openxmlformats.org/officeDocument/2006/relationships/notesMaster" Target="/ppt/notesMasters/notesMaster1.xml" Id="Rfa8baf34a2974d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df07fd86dd42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6acefa10244176" /><Relationship Type="http://schemas.openxmlformats.org/officeDocument/2006/relationships/slideLayout" Target="/ppt/slideLayouts/slideLayout1.xml" Id="Rd87227abd9e646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7227abd9e646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b0ea7f6414795" /><Relationship Type="http://schemas.openxmlformats.org/officeDocument/2006/relationships/image" Target="/ppt/media/image.png" Id="Rba6f9f29300f4e1a" /><Relationship Type="http://schemas.openxmlformats.org/officeDocument/2006/relationships/notesSlide" Target="/ppt/notesSlides/notesSlide1.xml" Id="Rb3fbc3ff8b2d46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c0f4f41f94ae0" /><Relationship Type="http://schemas.openxmlformats.org/officeDocument/2006/relationships/notesSlide" Target="/ppt/notesSlides/notesSlide2.xml" Id="Rbd49f2dbd2a147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6be12f358448e" /><Relationship Type="http://schemas.openxmlformats.org/officeDocument/2006/relationships/notesSlide" Target="/ppt/notesSlides/notesSlide3.xml" Id="Rb85c7d92acdb41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9956995a84e45" /><Relationship Type="http://schemas.openxmlformats.org/officeDocument/2006/relationships/notesSlide" Target="/ppt/notesSlides/notesSlide4.xml" Id="R396201d1488548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a7ebdefa84d1a" /><Relationship Type="http://schemas.openxmlformats.org/officeDocument/2006/relationships/notesSlide" Target="/ppt/notesSlides/notesSlide5.xml" Id="R25fa30f515d14e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0cbc32253460a" /><Relationship Type="http://schemas.openxmlformats.org/officeDocument/2006/relationships/notesSlide" Target="/ppt/notesSlides/notesSlide6.xml" Id="R142211de1d0240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842539b3345a7" /><Relationship Type="http://schemas.openxmlformats.org/officeDocument/2006/relationships/notesSlide" Target="/ppt/notesSlides/notesSlide7.xml" Id="R43316913aee041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62fe4409b4b4e" /><Relationship Type="http://schemas.openxmlformats.org/officeDocument/2006/relationships/notesSlide" Target="/ppt/notesSlides/notesSlide8.xml" Id="R2a3ffc0035ed44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2bc05b2744165" /><Relationship Type="http://schemas.openxmlformats.org/officeDocument/2006/relationships/notesSlide" Target="/ppt/notesSlides/notesSlide9.xml" Id="Rf4a0b540273946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17eff7f2b64112" /><Relationship Type="http://schemas.openxmlformats.org/officeDocument/2006/relationships/notesSlide" Target="/ppt/notesSlides/notesSlide10.xml" Id="Ra8b620630fbc4e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33880db992465a" /><Relationship Type="http://schemas.openxmlformats.org/officeDocument/2006/relationships/notesSlide" Target="/ppt/notesSlides/notesSlide11.xml" Id="Rbd19072cfcf947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11FDE-9A51-481E-B8DD-886EB680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72E85-40B7-454B-AFD4-59D15DB3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2E689-4A63-465A-BF2C-EDB8F58B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Software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E104B-E67E-4AC1-B483-05FD72A81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maps a month of launches, posts, and approvals in one shared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A95AB-3151-4746-AF61-48065509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2798C-5781-4245-A6D6-13DBCC35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F7FC7-6981-4DB1-A4A5-9BE7BA65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CDF5AF-D4B1-481F-9D45-9C0891D1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f9f29300f4e1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092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899CD1-6061-4BB0-B782-F7D5AFA36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445B8-0D6A-431B-8765-2AA79E2F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66476-7F60-476B-A9B6-0780EC5F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121CA-3D0B-47D6-BB19-70BBBEFF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9D9FF-D387-423D-9595-8A9B5EA8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software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7E9277-4788-4BE4-BA65-A915C934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CBF64-1029-4840-A295-831568A7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874A8-90F8-4F86-B700-70BE3CAC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DA528-73AA-4B5D-8DBF-D9686D12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ED0D16-1063-47B6-A015-C0FB0BA5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0A5B98-90C9-4264-808D-414DBBC7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7533A-E367-4814-88E6-23287C64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F94971-61BB-41B2-BAC4-BF684FAD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5BB22-4B63-449B-BE38-B19E746C8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23A9A-067C-4C6E-84CE-7C537C0F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2FCDCF-54CC-4F96-A8BF-17962E1B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E210E2-9D17-4E18-9E17-1F5139CD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993AB-2832-4DFE-81B4-D8BAB7FC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A2EFB8-1466-44D3-866B-B61938DC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7764CB-1BD9-498D-A0D4-7C8D56A3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Handoff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1D63FA-6F4E-4A77-8C25-30AD656D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channel mix</a:t>
            </a:r>
          </a:p>
        </p:txBody>
      </p:sp>
    </p:spTree>
    <p:extLst>
      <p:ext uri="{BB962C8B-B14F-4D97-AF65-F5344CB8AC3E}">
        <p14:creationId xmlns:p14="http://schemas.microsoft.com/office/powerpoint/2010/main" val="9568679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A8014-3CAD-40E3-94B2-C498CA01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25636-C23E-4BAA-937D-DF99F2A0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25215-7044-4819-9C5C-18C652AE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54230-5CCA-4241-A063-C09E5383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AAFA0-7531-4271-B8F8-5F8234B5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calendar keeps campaigns aligned.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F7C4B-03F6-4164-AD87-B6385106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A46B8A-6C34-4103-90E6-D994EE48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562319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E445DE-A2F5-4E3B-B2EF-3C0EDA50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1F4B5-E7F3-484B-A456-0363AB37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E59585-C3C7-4292-829D-D4038424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E6103-BA79-4F14-9124-9E55CD3A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3A39F-C816-4FE9-8CC0-275CED83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content calendar 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FD1C9-365C-4510-937B-8080AD54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89EB8-7F32-4C74-AB12-3AE2412C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736DF9-1943-4D72-8A07-2BB47BE5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B5AC4C-979E-42C2-8CB4-450FA462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software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95AAC-12A2-4A90-BD68-9BC5A0D4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F3533D-3582-45B1-81A4-02D2BD5E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2A6B61-6E52-42A3-8666-02518D27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5AB3B-FDE2-4432-B6DB-71DB7730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DCFC65-9FEF-41FA-979B-171CBF99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keeps campaigns aligned.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F8119B-1C29-4CAB-9A85-28EFCFDA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D52F8F-AA72-4EC8-B328-51AE6F43F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2CA19-C6ED-42BD-938A-4901797E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EBC8F-1EF6-4BA9-BD76-8C20F075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B8FAC9-FCF1-498F-B325-70553EAD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Track weekly updates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D51581-2223-468A-A391-F01AAD22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28356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1CD997-C238-4CB1-8ED9-02532386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02543F-0701-4F06-B966-3447BD83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D0FFA-6766-4AB0-A8A1-80B10FD7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94B16-60F8-4CDC-8FA7-ADD88E40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E79C6-3EEA-4306-B502-6878246E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E9088-BBF1-442C-B91C-80F902B4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93B0D-CCB5-4828-87B4-E6926188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30CA2-3D6D-461B-A650-ACAB2224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2C92D6-3BD8-4405-8DA0-CDE8AD8D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7CE3B-5780-4660-82A4-613BC04D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22274-962C-44B4-B588-05BDF1C1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5E7E56-F99C-475C-9CCC-15357422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E46A9E-68B9-4C93-88FE-C1A9367A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1BA52-9865-4FAB-A1BF-37BDA690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FB1AEC-7163-4593-B51C-3360A86A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E00BC0-A5D0-419B-BB55-321E4C39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2C2EE7-365A-4318-B6C4-5A6DFFFF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08217-488B-4770-8BCC-63D4BBE3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06AB0-463C-4AA8-B76E-593874BA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2698A3-93CC-4C6B-8712-41EB7447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7810E-9BBD-4B30-B7CA-CACA281B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channel mix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55D0FA-2C83-4970-A6AF-EFE398E4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4BFF19-BE85-4BBD-B999-2C426BAD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E19553-F5E3-4CF0-BF8A-207586FA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F0B1E4-9CE5-4877-A8FA-E55F5E3D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weekly updates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24B2D4-3892-42B1-AC6D-2FABD852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53069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DF88D4-4533-437C-8708-8EC24781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CE8B3-C858-484A-9C5D-95CE9465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9F38E6-908C-412B-8C87-59AFE6A6C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D0B2F-02E1-451B-8BAF-8864ABD6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709FE5-A762-4304-B1AC-52DC9786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software: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C79B9-A2D7-4F93-99B8-16081277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65C1B-01AE-4948-B7EC-86D344D7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8A4ED-E599-4CF0-919F-E4E24085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828764-1E28-47A2-A9ED-0A992FBB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are planned in separate files.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D8DCD-1EB8-4759-8E05-8692C322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05012-9CF0-4AF0-B044-E169AB3B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Deadlines slip between teams.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0353DD-B591-499E-8D4A-ED621804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4B010-01D5-4FC1-9CEF-0D1D4E68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Approval notes get lost in chat.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35FC1-E92B-4025-9F09-867AA35A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0DBCAC-232D-4595-A386-812BED07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E611EA-4B93-40CA-8DE5-E71A54EE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D85E51-9924-4BED-92DC-F5517AF9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All campaign dates sit in one view.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DCE58F-4626-4CD5-AC3D-AD50E94E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A77C0-F2EE-49DF-B47E-EAB414DF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Owners and due dates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76ECF2-7A3E-4667-A7D6-04BA2F2D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0DB91-E087-4512-98B3-B7FBCDB7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before each publish date.</a:t>
            </a:r>
          </a:p>
        </p:txBody>
      </p:sp>
    </p:spTree>
    <p:extLst>
      <p:ext uri="{BB962C8B-B14F-4D97-AF65-F5344CB8AC3E}">
        <p14:creationId xmlns:p14="http://schemas.microsoft.com/office/powerpoint/2010/main" val="18331772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54818C-0C45-44F5-BE6F-FE9BCC96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12EA9-949C-431A-B30A-1A476AB6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994FB-E7D3-49B0-93D8-918514B9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F7667-2FB3-48EE-9A45-EAF89ED7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B7CC1-8971-4458-9244-B3D33315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90EAD-6476-40FB-89F4-4652EB76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6FD92-5179-4726-A097-2478669F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A6849-6F41-45DF-ADE3-0EA0E0A8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4658ED-7B02-4CAD-AF52-5ECADD4E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DAF24D-3047-4252-BFEB-332148AF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ships, who owns it, and when reviews happen.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1CE0BB-55A0-435B-9F0B-C9786B5E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F2B3D-A626-4534-AF88-C97B1B28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F9AAA5-F77E-49B0-B4F0-96A8FC04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815C19-493A-4ECD-A971-B7C6D4F4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1DB93-975A-41E6-85AF-CD73ADC7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organize drafts, deadlines, and channel-specific versions.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E89A22-6671-44E2-B95D-146455E4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68FB61-C0C4-439B-8492-468CE01D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00638B-E0DA-4119-B3AB-3F3300E9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8E2A8E-42F1-4A1E-824B-CE370F0E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A31773-AC35-498C-9683-8449DFBDD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spot gaps, avoid overlaps, and keep messaging consistent.</a:t>
            </a:r>
          </a:p>
        </p:txBody>
      </p:sp>
    </p:spTree>
    <p:extLst>
      <p:ext uri="{BB962C8B-B14F-4D97-AF65-F5344CB8AC3E}">
        <p14:creationId xmlns:p14="http://schemas.microsoft.com/office/powerpoint/2010/main" val="3950296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94DB897-7C9A-43E3-A098-92CA0520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5185A-A295-43A5-BF77-5E380E6E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3FBDC8-7654-4A93-A6AE-37B5288D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4D2BB-E473-4997-AC6E-B03E1180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4D0C1-168A-43FB-BA53-B842D4AE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206EA-826B-43C4-9B11-0FD366EB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C8A591-F673-42CC-9E83-7D08FE48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E83AD-6D33-46D2-A5D9-C3704BD5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4A5DD-E4F1-4DB8-883E-1A92CB18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4E0FD2-86E7-4160-9401-D2F94B1B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27665F-E970-45AE-BFBD-52B7217F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7E6546-1AC5-4107-9101-FB7BBB95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A9216F-E1A3-4A91-A2C5-E91A6B5C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9A3654-FFD9-4857-BEDC-16E6E832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36D94-0DD8-411B-B9B4-E03325A8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FC012-876B-4259-9756-2ACBFEFA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4B9E4-021D-47B8-8E46-CE023302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0A6E37-3494-4F9D-9FE6-0DFD8EC0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531632-DF43-4950-99DB-A4709E70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68F834-2B32-4014-944A-D9020995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F84629-9A78-494F-A4F2-123191C6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128025-8B87-4E02-8B27-E7860E7B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98FF76-6506-4326-89F3-B5A032F9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3C92D4-4861-48A7-9B63-3468C906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F6B7A5-9376-4552-9BE9-CEA1E256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5F5C5F-87A6-45CE-B65C-F7FAB720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9FAB31-4677-45D4-AE20-DA229D4A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73296F-E17C-452F-94BB-FE7A188E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E02690-32F7-4B22-BDF6-87CD105E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channel mix</a:t>
            </a:r>
          </a:p>
        </p:txBody>
      </p:sp>
    </p:spTree>
    <p:extLst>
      <p:ext uri="{BB962C8B-B14F-4D97-AF65-F5344CB8AC3E}">
        <p14:creationId xmlns:p14="http://schemas.microsoft.com/office/powerpoint/2010/main" val="10489788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C0936-7366-4CAF-BA6D-52459162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B3824-6F87-4F01-82F8-42645DCB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80C44-9C6F-4FC3-980E-8062B003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BFC02-6C29-4F59-BA56-9E7E95D5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EEAA0-2B27-4ACD-BB58-F7CCED38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software: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896AC-48E5-4976-BAFC-369FDAA5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FA0B35-9940-48EA-8407-C8D49B12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3E3DF-0712-4F1B-8FA0-4E25C515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startup keep blog, email, and social posts moving without last-minute confusion?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A2CD09-BA25-4EE2-9A7B-B4F865EE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A726B6-5FD9-414A-9AA0-F21C3F5C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CC3893-122B-42F7-B1E0-C847CAE1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21ECD-C96F-4034-9C1D-49D1FBC6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42285-6037-49F0-9618-AD52EDAE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B18C9-4B51-42BB-8C81-6CE2D2B7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CC1661-CFE8-461A-B896-5D08D098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A248F-76BD-4563-B18F-50067F1A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B2EC10-145C-4240-B860-D36C79E1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6E8E28-28CE-4D17-AD79-BFB11168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weekly updates</a:t>
            </a:r>
          </a:p>
        </p:txBody>
      </p:sp>
    </p:spTree>
    <p:extLst>
      <p:ext uri="{BB962C8B-B14F-4D97-AF65-F5344CB8AC3E}">
        <p14:creationId xmlns:p14="http://schemas.microsoft.com/office/powerpoint/2010/main" val="4405666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CCFB3E-BC7E-4972-840B-37A7C169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5730A-0C51-419C-966E-A4A62AF0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8EB0ED-0755-4C7D-885A-6DCA3B38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AB9DF-0B77-4FD8-A28B-7D451B57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19314B-9877-424D-AD8D-0735633A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software: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74324-242C-499A-AABA-FD136B60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C4F6A9-3E78-4316-9CDB-BC9A7EB9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5E30C-1372-4DBE-821A-04E2E1A4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C6AEA1-8370-47C4-8165-F1DBF4CD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AD8B08-B775-4127-BB5E-D646A350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CD3C4-C08D-4CE6-B088-58725456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E4CA2-BBAE-48B3-AB39-328FF038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8EB3C-33DD-4468-8A09-208C75D8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7925A6-B678-4B64-A4F6-3D00DC88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B3FF9-1FBA-4445-A894-09B048AB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EFB3B-2827-4B9D-8821-572CE893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E8E51E-A873-42FE-83D4-11C7A30B2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1E29C-2A77-45DF-AE93-D42A0D4D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C6AF5-8012-4319-88A5-1A285A97F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996CA-8BA1-40FD-BE23-878FA2D7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AD3F89-1E0F-4C53-811F-88221FE6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0365E4-DF27-48B9-878F-E21ED148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9F9273-1FDC-4B17-8E56-63417BA4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D67060-3368-489C-AA0A-CEE7C592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weekly updates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619A23-01FA-40B7-81F2-5DFA1AE0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95024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2D0E1-CC22-463C-BD07-C6ACD272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A0346-06A9-46FA-8DD9-EFD78F08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E7D4F-D25F-46A0-B5D1-EB205704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once, publish with less scramble.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CD8C3-FE56-4DF9-9466-48F68DED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975676-4D70-41FC-8909-E8C21E55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319CFB-73D0-408A-8D72-0964A552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1C3F7-5636-4DCE-A9F8-A68F675A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16768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2026-10-01T09:11:19.0340000Z</dcterms:created>
  <dcterms:modified xsi:type="dcterms:W3CDTF">2026-10-01T09:11:19.0340000Z</dcterms:modified>
</coreProperties>
</file>