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c8847c0db124ea6" /><Relationship Type="http://schemas.openxmlformats.org/officeDocument/2006/relationships/extended-properties" Target="/docProps/app.xml" Id="Rfb97fff6351d4c17" /><Relationship Type="http://schemas.openxmlformats.org/officeDocument/2006/relationships/officeDocument" Target="/ppt/presentation.xml" Id="R9b43527d5f17439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03ef570600442d7"/>
  </p:sldMasterIdLst>
  <p:notesMasterIdLst>
    <p:notesMasterId xmlns:r="http://schemas.openxmlformats.org/officeDocument/2006/relationships" r:id="Rceb86bab18c742d4"/>
  </p:notesMasterIdLst>
  <p:sldIdLst>
    <p:sldId xmlns:r="http://schemas.openxmlformats.org/officeDocument/2006/relationships" id="256" r:id="Rba4adab016a64a6a"/>
    <p:sldId xmlns:r="http://schemas.openxmlformats.org/officeDocument/2006/relationships" id="257" r:id="R6f091ac6a73343be"/>
    <p:sldId xmlns:r="http://schemas.openxmlformats.org/officeDocument/2006/relationships" id="258" r:id="R7063691569b14ea9"/>
    <p:sldId xmlns:r="http://schemas.openxmlformats.org/officeDocument/2006/relationships" id="259" r:id="R715cefd553f34932"/>
    <p:sldId xmlns:r="http://schemas.openxmlformats.org/officeDocument/2006/relationships" id="260" r:id="R7c441ac0cded4563"/>
    <p:sldId xmlns:r="http://schemas.openxmlformats.org/officeDocument/2006/relationships" id="261" r:id="Rae85656d26f84860"/>
    <p:sldId xmlns:r="http://schemas.openxmlformats.org/officeDocument/2006/relationships" id="262" r:id="Re0db3bf12db64bdc"/>
    <p:sldId xmlns:r="http://schemas.openxmlformats.org/officeDocument/2006/relationships" id="263" r:id="R02b04d11803647a3"/>
    <p:sldId xmlns:r="http://schemas.openxmlformats.org/officeDocument/2006/relationships" id="264" r:id="Rc7024f7058b74364"/>
    <p:sldId xmlns:r="http://schemas.openxmlformats.org/officeDocument/2006/relationships" id="265" r:id="Re3b9fcb7450646ad"/>
    <p:sldId xmlns:r="http://schemas.openxmlformats.org/officeDocument/2006/relationships" id="266" r:id="R9e6ca67f143e4b3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985df19247c4e82" /><Relationship Type="http://schemas.openxmlformats.org/officeDocument/2006/relationships/slideMaster" Target="/ppt/slideMasters/slideMaster1.xml" Id="R303ef570600442d7" /><Relationship Type="http://schemas.openxmlformats.org/officeDocument/2006/relationships/notesMaster" Target="/ppt/notesMasters/notesMaster1.xml" Id="Rceb86bab18c742d4" /><Relationship Type="http://schemas.openxmlformats.org/officeDocument/2006/relationships/presProps" Target="/ppt/presProps.xml" Id="R75a1dcfb688e408a" /><Relationship Type="http://schemas.openxmlformats.org/officeDocument/2006/relationships/tableStyles" Target="/ppt/tableStyles.xml" Id="Re2b12c6429864f02" /><Relationship Type="http://schemas.openxmlformats.org/officeDocument/2006/relationships/slide" Target="/ppt/slides/slide1.xml" Id="Rba4adab016a64a6a" /><Relationship Type="http://schemas.openxmlformats.org/officeDocument/2006/relationships/slide" Target="/ppt/slides/slide2.xml" Id="R6f091ac6a73343be" /><Relationship Type="http://schemas.openxmlformats.org/officeDocument/2006/relationships/slide" Target="/ppt/slides/slide3.xml" Id="R7063691569b14ea9" /><Relationship Type="http://schemas.openxmlformats.org/officeDocument/2006/relationships/slide" Target="/ppt/slides/slide4.xml" Id="R715cefd553f34932" /><Relationship Type="http://schemas.openxmlformats.org/officeDocument/2006/relationships/slide" Target="/ppt/slides/slide5.xml" Id="R7c441ac0cded4563" /><Relationship Type="http://schemas.openxmlformats.org/officeDocument/2006/relationships/slide" Target="/ppt/slides/slide6.xml" Id="Rae85656d26f84860" /><Relationship Type="http://schemas.openxmlformats.org/officeDocument/2006/relationships/slide" Target="/ppt/slides/slide7.xml" Id="Re0db3bf12db64bdc" /><Relationship Type="http://schemas.openxmlformats.org/officeDocument/2006/relationships/slide" Target="/ppt/slides/slide8.xml" Id="R02b04d11803647a3" /><Relationship Type="http://schemas.openxmlformats.org/officeDocument/2006/relationships/slide" Target="/ppt/slides/slide9.xml" Id="Rc7024f7058b74364" /><Relationship Type="http://schemas.openxmlformats.org/officeDocument/2006/relationships/slide" Target="/ppt/slides/slide10.xml" Id="Re3b9fcb7450646ad" /><Relationship Type="http://schemas.openxmlformats.org/officeDocument/2006/relationships/slide" Target="/ppt/slides/slide11.xml" Id="R9e6ca67f143e4b3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e7494dea7dd422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122a6c38571418b" /><Relationship Type="http://schemas.openxmlformats.org/officeDocument/2006/relationships/notesMaster" Target="/ppt/notesMasters/notesMaster1.xml" Id="R8c577d47050b47a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50ec90d2d824bdc" /><Relationship Type="http://schemas.openxmlformats.org/officeDocument/2006/relationships/notesMaster" Target="/ppt/notesMasters/notesMaster1.xml" Id="Rb230249f0a904d1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7273b7a434c4a16" /><Relationship Type="http://schemas.openxmlformats.org/officeDocument/2006/relationships/notesMaster" Target="/ppt/notesMasters/notesMaster1.xml" Id="R1a76714d3b93486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a53f2fb65e54418" /><Relationship Type="http://schemas.openxmlformats.org/officeDocument/2006/relationships/notesMaster" Target="/ppt/notesMasters/notesMaster1.xml" Id="Recd59a006d84463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01c68fbc7a844fb" /><Relationship Type="http://schemas.openxmlformats.org/officeDocument/2006/relationships/notesMaster" Target="/ppt/notesMasters/notesMaster1.xml" Id="Ra188fefa56884e8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ae55518b90f42fb" /><Relationship Type="http://schemas.openxmlformats.org/officeDocument/2006/relationships/notesMaster" Target="/ppt/notesMasters/notesMaster1.xml" Id="R69ac6c3c54514c3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3fec3ea9fac41d6" /><Relationship Type="http://schemas.openxmlformats.org/officeDocument/2006/relationships/notesMaster" Target="/ppt/notesMasters/notesMaster1.xml" Id="R1f95715de178437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cb5adf6dc1d4142" /><Relationship Type="http://schemas.openxmlformats.org/officeDocument/2006/relationships/notesMaster" Target="/ppt/notesMasters/notesMaster1.xml" Id="R28d0f2e5775147c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2802638b4d9426b" /><Relationship Type="http://schemas.openxmlformats.org/officeDocument/2006/relationships/notesMaster" Target="/ppt/notesMasters/notesMaster1.xml" Id="R9de1abb913b44eb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52a9c4ec1794380" /><Relationship Type="http://schemas.openxmlformats.org/officeDocument/2006/relationships/notesMaster" Target="/ppt/notesMasters/notesMaster1.xml" Id="R410d2703662744a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18c5a57f54a4566" /><Relationship Type="http://schemas.openxmlformats.org/officeDocument/2006/relationships/notesMaster" Target="/ppt/notesMasters/notesMaster1.xml" Id="R78fee65105ca415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d88abc1bb24eb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f2cd526cfb9450d" /><Relationship Type="http://schemas.openxmlformats.org/officeDocument/2006/relationships/slideLayout" Target="/ppt/slideLayouts/slideLayout1.xml" Id="R0024fc4814cb4fd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024fc4814cb4fd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243244425f4991" /><Relationship Type="http://schemas.openxmlformats.org/officeDocument/2006/relationships/image" Target="/ppt/media/image.png" Id="R2cac4c491c864d61" /><Relationship Type="http://schemas.openxmlformats.org/officeDocument/2006/relationships/notesSlide" Target="/ppt/notesSlides/notesSlide1.xml" Id="R22d2dc69acf5440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b1e16130504d25" /><Relationship Type="http://schemas.openxmlformats.org/officeDocument/2006/relationships/notesSlide" Target="/ppt/notesSlides/notesSlide2.xml" Id="R052336067aab4ec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ffacea52fd45f5" /><Relationship Type="http://schemas.openxmlformats.org/officeDocument/2006/relationships/notesSlide" Target="/ppt/notesSlides/notesSlide3.xml" Id="R40f54d3e040249f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5acbe7fd5e42a8" /><Relationship Type="http://schemas.openxmlformats.org/officeDocument/2006/relationships/notesSlide" Target="/ppt/notesSlides/notesSlide4.xml" Id="R10fc41f806714b4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12b1d5d5654571" /><Relationship Type="http://schemas.openxmlformats.org/officeDocument/2006/relationships/notesSlide" Target="/ppt/notesSlides/notesSlide5.xml" Id="R6e0cb9192ea84af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08f78a76f54cb9" /><Relationship Type="http://schemas.openxmlformats.org/officeDocument/2006/relationships/notesSlide" Target="/ppt/notesSlides/notesSlide6.xml" Id="R7fa9ee03fe07422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402d0a8e3e4397" /><Relationship Type="http://schemas.openxmlformats.org/officeDocument/2006/relationships/notesSlide" Target="/ppt/notesSlides/notesSlide7.xml" Id="R9bdf2ef747fa4b7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c284de0878459a" /><Relationship Type="http://schemas.openxmlformats.org/officeDocument/2006/relationships/notesSlide" Target="/ppt/notesSlides/notesSlide8.xml" Id="R6cfe00ba39ae422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5128d70aab429e" /><Relationship Type="http://schemas.openxmlformats.org/officeDocument/2006/relationships/notesSlide" Target="/ppt/notesSlides/notesSlide9.xml" Id="R7b6390982803423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ecb6fcd7144f7f" /><Relationship Type="http://schemas.openxmlformats.org/officeDocument/2006/relationships/notesSlide" Target="/ppt/notesSlides/notesSlide10.xml" Id="R27eac4b1cbac43f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e3e50d577841db" /><Relationship Type="http://schemas.openxmlformats.org/officeDocument/2006/relationships/notesSlide" Target="/ppt/notesSlides/notesSlide11.xml" Id="Rccc62aa89f92482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C1F17E-0D92-4529-932C-55DB0C02A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C37399-CF4E-4B1A-A886-E9A6A65A9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1820F4-D59D-421D-A3F7-BB0F48AEC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Calendar Tool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F811E6-1FAF-412F-9ED5-7C511E460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Map a month of launch posts for a fictional coffee brand across channels.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76B5B4-5AAE-453F-93E8-FA87222FE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3C696A-0406-4086-83F8-4D6286CB5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C3C7A8-C17D-489B-A4A7-23C399CFD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8AB30C-E1B6-4687-891E-3BF90D821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ac4c491c864d6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3428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8F9C30-4502-4DC1-B44C-7ECD01D70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181A99-AD86-4A1E-B23E-B01C1208F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E1F05F-1480-4335-822E-A3284A4EC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0B541F-74AB-4ECA-8D12-8E934EC8B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DDE78C-C061-4D23-AC39-F27ECB45D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calendar tool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6DE65D-B05F-46A3-8FA0-444687298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1B6042-D988-4BA0-8FF6-DD5F183FE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F61296-9A76-4F63-ABC9-81E10D153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1DC025-5158-45C1-8943-65E57EA97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ECF6C9-017B-45CF-BAB0-BED5F1779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95BE5C-29E3-414C-8794-6387A8242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8A0710-3FD5-46FB-8F1A-88A831D31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Monthly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A8515C-FD5A-41D4-8706-AB62601CD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D303FA-6DD6-4730-A331-052D227A7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C1C8FB-8E7B-46C5-A5C3-33F511267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8008D7-5300-407F-9310-8C6B83299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Channel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FDB23E-4593-43D0-8855-C265C082E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content types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374F3C-6685-4AD4-A88F-9C22D1CBF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763DF7-E897-4A60-B29C-0483FADE3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53E0BE-7FF2-4DA9-A484-01CD0D505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Cycle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88DDDD-97B3-4ED7-BEF6-9265E75F2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channels</a:t>
            </a:r>
          </a:p>
        </p:txBody>
      </p:sp>
    </p:spTree>
    <p:extLst>
      <p:ext uri="{BB962C8B-B14F-4D97-AF65-F5344CB8AC3E}">
        <p14:creationId xmlns:p14="http://schemas.microsoft.com/office/powerpoint/2010/main" val="83081893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E86595-20BD-4C5B-A89B-E64171A01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8ED34E-8CF4-41BB-BF87-EA3F7813E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FE86A4-A189-4EA9-A904-C265B641E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B04BF3-4FE4-4279-B488-9E849DD98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672767-F576-4F38-82E9-974D674EC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for one campaign, one month, many touchpoints.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EDAAB0-8937-439C-BA5D-92F2AB3E9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274AF5-0E70-4308-B1F3-70C8A3B1C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808068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6E69B5-83D3-480D-B5B4-818BF6618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4D1DF1-CCBE-4C66-BF9F-C89082C5C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112942-07FC-44EA-9A2C-8044207D1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E5FC7A-8AC1-4F82-9A0E-223E52021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CF1B9A-BE8B-46AC-8F62-C3B672638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content calendar tool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BDEE26-8C95-426C-B7A4-98388AF28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146BE3-E3C7-4C39-B723-D5DB82EF0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8C6AF5-51C7-49DC-8CF8-12F87EBED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3D4CF4-64C2-4245-8335-80049683C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calendar tool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16A2CF-3DEB-4110-9C10-59A6C7292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10036C-DC20-4A7A-81C9-AF897406B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E4B5CC-8DEE-4BDB-A23D-FD56AAA31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5A7673-3023-404B-A893-1160F031C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7ACEEE-AD70-4AD4-92A7-51FCA3854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for one campaign, one month…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C27A56-BA2D-4361-B5B2-433089AFA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941435-AE32-49F9-AB3B-DED9D4082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03CB91-34EC-4D9A-817C-3DFDC44C7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2B5279-A4EB-467B-80FA-E724DF79C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4885AC-E224-4256-A6C2-A9CA00899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Marketing: Review weekly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0CA494-788A-42DF-A25D-2767486D1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857239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7949119-26A2-468F-AD80-BDA255806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903EDD-11CF-41B6-A10D-2321308B1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7F5F95-8F0F-4847-9D13-ABDCA4ED9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4FECB2-D17B-4F43-978D-0C71B3928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66934D-8795-4884-A7A4-C841870B1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AB7491-DF79-4C93-8DE0-9246EE92A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E5D840-D6F5-4400-9EE3-EAE7739F4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5F3718-256B-49CA-BF16-699B32C87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4EDC2D-D302-4F33-B135-997576C50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D825F4-31E8-4884-90A7-EC4CB8C7D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A9ADF6-F1AB-48BE-87FA-4DEE4799D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54FEC5-9928-4150-879B-D50015643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16EFFD-42BB-4831-B467-7EFD68C0E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6D0343-CB4B-477E-952E-1A236E07C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0BAE65-F0CF-4C54-93A9-067E8F61D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8D89AD-98E7-4B22-8709-D9E643CF0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884EC4-00FB-4856-8B1C-A45936A09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content types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79F289-5216-4D53-9623-112B9B762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A252BA-620B-4D1D-AEA1-17BEBFE36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94D5EB-CB7F-45E1-BE0F-5443A4883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D632B3-BA49-4771-850D-566386413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 channels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2DD863-97CA-42A5-8754-C8F3BB1A0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5692CC4-32AC-4D81-A15A-8B00AA89B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66AE34-93BD-4AED-A72F-5F2BB06F5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4A3E557-1F89-4B7D-87B6-72534732E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weekly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69C56F3-61B5-4BEB-99C1-6D9E3290A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0051521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59004B-1CDD-4C0A-8FB0-720D09A88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E10038-F2DF-410D-B6AC-735C01BA1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CE09D4-FFCA-4D4E-BD9D-8A004B112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CD1959-A0D7-4051-8064-AA8CA04C9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AB3F82-00E8-45EC-B790-FF875E14D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calendar tool: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DBBAC4-8709-4E48-BF09-F9627A7D9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F64025-D3DC-4835-B745-5BCAA6EEF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5E0559-D72D-4B5A-A70D-5FBAAE430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B96F59-B13A-4B58-AF1F-D98E79750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Posts are planned in scattered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B4DA97-4FE9-45AD-BFF5-F1DEE8187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7792AD-9F7C-4060-9E1E-4D8701321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6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Launch dates keep shifting between teams.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B0A60F-B77D-49D1-AF16-7F53DB34B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28FD2A-5676-43D5-81E9-EF212D6CD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Channel messages feel inconsistent.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029525-859B-49C2-954C-D4243063F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9DB08F-72B5-4AF5-BF57-5F7F13DF4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1E7988-8678-49B2-A435-42B6D0872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0A548B-9D10-4869-9EC6-2F2E382EE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content focus.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078656-E6AD-4B06-859F-7438E48C2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C646EA-A87E-4A24-82DB-B322BCA87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Teams can see what is due next.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6CDBAD-42BC-4A7F-AF50-FBCA35162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CAB490-2051-40B6-A558-190F5FF1B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Messages stay aligned across channels.</a:t>
            </a:r>
          </a:p>
        </p:txBody>
      </p:sp>
    </p:spTree>
    <p:extLst>
      <p:ext uri="{BB962C8B-B14F-4D97-AF65-F5344CB8AC3E}">
        <p14:creationId xmlns:p14="http://schemas.microsoft.com/office/powerpoint/2010/main" val="17884325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ACD345-33EC-4905-BC08-87E8FD469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21FD6C-97EF-410B-9702-518491730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E603ED-B566-4D5C-A4E5-6089D3B1E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ED4D92-C348-4757-8E6F-5167F6D59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CF6E28-3A23-434E-90AF-E4BB99439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C1D156-45D1-4B96-AAA5-FB1362DF1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907549-B05C-4373-B21A-2DFE80CC1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55B7CD-FCBE-4756-9193-F8C461421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C0711B-BFC0-4498-9EA1-E03739F9F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714144-4E26-4B79-9133-136869584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monthly view to coordinate posts, promos, and approvals.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922DBD-0491-4BFC-94C6-DD61E2E22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282603-26A6-4D25-8344-26FEC8297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95300A-295B-492C-A685-1548E6099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75008D-A4EC-4D1C-9286-0CA083609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35FA0E-1960-4A7F-AA1E-C136E962B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track what gets published, where, and when.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F76964-C2F6-4A02-B86F-CF8DDB634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BFCC71-A152-4C2F-92E0-DF3EE3E13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E443EF-63D7-4605-A1D9-A97E647DA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D112C1-8C11-43EC-A6E9-AA4CE6B76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136B6F-8544-4CCB-8F87-D63B92D34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aligned messaging across launch teasers, product highlights, and reminders.</a:t>
            </a:r>
          </a:p>
        </p:txBody>
      </p:sp>
    </p:spTree>
    <p:extLst>
      <p:ext uri="{BB962C8B-B14F-4D97-AF65-F5344CB8AC3E}">
        <p14:creationId xmlns:p14="http://schemas.microsoft.com/office/powerpoint/2010/main" val="213613183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3ADCF86-82BD-4E0D-84CA-8AA8C48C2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BBA174-97A2-4304-A89F-00BC51052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B2389D-2CDC-448B-AD87-35A729433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162711-ABDC-498C-850A-6B7CCFE2A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B6B40D-69B6-4673-B3EC-902785CF0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FDDDA4-281C-4ABB-A65C-834A03B35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069076-03F2-43AA-811A-9123180C9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4034CF-83D8-4B42-BE40-B3BD0E677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14F74A-179B-4822-8A5E-E745716BE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E75CE2-2B66-4FC7-A71F-B47D6DF30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A9727B-B3D6-4DAC-B579-6835259A6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6B56D6-69E2-4D64-B3F5-0E1A10AA2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40415D-D09D-4B40-92BF-C1268F637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A90569-4D42-4F32-9187-D55BF9A1F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537776-5FBC-4E3D-9630-E57B157F9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910AEB-4FD4-4538-87A5-36FBB65CD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2A8DDB-8ABB-4B12-B664-8B166FAB0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71162E-F9AE-46F8-BA2F-9EE84C9B9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357D98-E017-456A-8852-8F837B5D6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6C775D-5F0B-4727-8949-9477ABF0F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0F4EC6-8C4D-4901-BFFA-3CFC111FF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E285F1-32A9-427B-A9DD-7CFB748AB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5B0FD7-119A-4F46-91BF-51670D59E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content types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A63BEE8-F8DE-4AF7-B274-AAF4575DC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764AAD3-A2D4-4FC4-BE7C-163930AF8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4A1BFC1-3578-452C-8493-847DF5392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F4394D6-3974-4F11-84D9-2ED14F95B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4BEB8D2-7DD6-4EE5-8E36-BA9B8828F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4AE8CE5-BD11-4190-AA92-7FEC9A116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 channels</a:t>
            </a:r>
          </a:p>
        </p:txBody>
      </p:sp>
    </p:spTree>
    <p:extLst>
      <p:ext uri="{BB962C8B-B14F-4D97-AF65-F5344CB8AC3E}">
        <p14:creationId xmlns:p14="http://schemas.microsoft.com/office/powerpoint/2010/main" val="3495556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AF8DAB-8038-42F7-BBE4-0F860C253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A42F66-F7DE-4CEA-81A2-96E4A8DFC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82A2E6-F7FE-4C07-8E0F-1289A9C48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68CA16-D645-474D-A164-5F186A9C3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E622A2-4C9D-4140-8965-315C49E9E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calendar tool: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28C30E-D824-479E-93F7-45A71DA1E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6F447D-90D6-4429-AEA7-3FA0CFD57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ED5FF7-E0F1-4194-A077-6F2D98821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should Bean &amp; Bloom schedule its spring launch posts from teaser to reminder?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10A410-23AD-408E-A539-C4ECD7064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BF9089-9C85-4143-85CF-ACABD7B1F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4239A4-D0AD-4D48-BFF1-A50407C89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EE10E2-D3FA-4E26-862D-BBFF468FC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87BFCA-5244-4DDF-9B8D-4CBA301F6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8C5FA8-50E2-4466-A2DF-8FCEA2C59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6C9E0D-5AAC-45F5-B3A0-696992BB8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content types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A5D35A-A933-42AB-A5AF-2F266A121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25097E-499C-41C6-9DDC-35C624661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862C77-4937-4C33-AB76-8AE81F9A8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weekly</a:t>
            </a:r>
          </a:p>
        </p:txBody>
      </p:sp>
    </p:spTree>
    <p:extLst>
      <p:ext uri="{BB962C8B-B14F-4D97-AF65-F5344CB8AC3E}">
        <p14:creationId xmlns:p14="http://schemas.microsoft.com/office/powerpoint/2010/main" val="87005660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9D75EA6-3507-4268-B50D-1663F8F69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AA9FB2-BF3E-451D-9296-11787299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B4FAFA-CC43-479F-A64B-E496C6B6F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F67D66-E78B-42A8-8A9F-04335A128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AFC953-A77A-4800-A66B-87E09085F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calendar tool: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4FCDC3-9AF4-4A2B-930F-03E3269F5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DED427-A1F8-47B5-BA77-C26B6A77B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0A4D49-09D4-4CDE-BFD0-F10B2E470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301334-CEA5-459E-B6F9-096B54CDB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83471B-BD68-4CDE-B4A5-497FEE006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CDB6E5-5399-44F1-9736-F5D096FC1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0ED40E-509C-4615-BC7A-B0341D662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701696-43B9-46F9-92F8-18714FEC6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9F3224-3609-4BB8-ADB3-A1F4EC962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234043-CBEB-4816-9EC6-3B31A4AEC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C1558A-1125-46D4-B149-438E39F79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53ECD4-620B-4BAD-BD73-148BA0860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A20171-507C-418F-A229-3E8DAA051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9F75D8-634C-4494-B352-7997A82FE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content types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C33905-3754-4E8F-847F-499286EA9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22DDCC-9CB9-467E-AF9E-459D0B3BE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547998-2D3D-4AE6-B103-16CBA4C7F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713A05-F23E-4F74-87F9-D72F77064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BF0195E-E3BE-4672-9FCE-1ED119099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weekly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BBD16CB-EDA0-435A-93FB-B7ABF42A0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1007614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BD7DED-079C-4785-9C23-83658B1AE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53A950-9D9A-461C-8E48-761A71725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CB4473-E38E-466F-9F55-FC8BE2C22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launch into a clear monthly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8DD079-9F9E-4E68-8C8E-1FE43C068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0F99C8-E8CF-435C-9E7A-46E0F2D19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DF45A7-4726-470D-8858-448E2A79C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C3452C-616F-4EB2-9381-57899A648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1092659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2026-10-01T10:34:25.2120000Z</dcterms:created>
  <dcterms:modified xsi:type="dcterms:W3CDTF">2026-10-01T10:34:25.2120000Z</dcterms:modified>
</coreProperties>
</file>