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e6067cc856e4dec" /><Relationship Type="http://schemas.openxmlformats.org/officeDocument/2006/relationships/extended-properties" Target="/docProps/app.xml" Id="R9239b56ae6cc4d4a" /><Relationship Type="http://schemas.openxmlformats.org/officeDocument/2006/relationships/officeDocument" Target="/ppt/presentation.xml" Id="R9233befd9a7d495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b157c15955a4299"/>
  </p:sldMasterIdLst>
  <p:notesMasterIdLst>
    <p:notesMasterId xmlns:r="http://schemas.openxmlformats.org/officeDocument/2006/relationships" r:id="Ra639de17ef344e42"/>
  </p:notesMasterIdLst>
  <p:sldIdLst>
    <p:sldId xmlns:r="http://schemas.openxmlformats.org/officeDocument/2006/relationships" id="256" r:id="Rda40b6bff3e04a70"/>
    <p:sldId xmlns:r="http://schemas.openxmlformats.org/officeDocument/2006/relationships" id="257" r:id="Rc2e94724d7fc4a4d"/>
    <p:sldId xmlns:r="http://schemas.openxmlformats.org/officeDocument/2006/relationships" id="258" r:id="Re5d5701e83d140f3"/>
    <p:sldId xmlns:r="http://schemas.openxmlformats.org/officeDocument/2006/relationships" id="259" r:id="R5bbd563f641c4b27"/>
    <p:sldId xmlns:r="http://schemas.openxmlformats.org/officeDocument/2006/relationships" id="260" r:id="R067793a9a49e4a3e"/>
    <p:sldId xmlns:r="http://schemas.openxmlformats.org/officeDocument/2006/relationships" id="261" r:id="R1968403aad064a28"/>
    <p:sldId xmlns:r="http://schemas.openxmlformats.org/officeDocument/2006/relationships" id="262" r:id="R4e6e4e8e7a4a4973"/>
    <p:sldId xmlns:r="http://schemas.openxmlformats.org/officeDocument/2006/relationships" id="263" r:id="R5a97456d9ae74b52"/>
    <p:sldId xmlns:r="http://schemas.openxmlformats.org/officeDocument/2006/relationships" id="264" r:id="R37e25b1283a24239"/>
    <p:sldId xmlns:r="http://schemas.openxmlformats.org/officeDocument/2006/relationships" id="265" r:id="R229a1304fb1a47c0"/>
    <p:sldId xmlns:r="http://schemas.openxmlformats.org/officeDocument/2006/relationships" id="266" r:id="R783118db554448d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fe795d47ae14dd1" /><Relationship Type="http://schemas.openxmlformats.org/officeDocument/2006/relationships/slideMaster" Target="/ppt/slideMasters/slideMaster1.xml" Id="Rab157c15955a4299" /><Relationship Type="http://schemas.openxmlformats.org/officeDocument/2006/relationships/notesMaster" Target="/ppt/notesMasters/notesMaster1.xml" Id="Ra639de17ef344e42" /><Relationship Type="http://schemas.openxmlformats.org/officeDocument/2006/relationships/presProps" Target="/ppt/presProps.xml" Id="R46d0bbcabe464d59" /><Relationship Type="http://schemas.openxmlformats.org/officeDocument/2006/relationships/tableStyles" Target="/ppt/tableStyles.xml" Id="Red08e033f476422a" /><Relationship Type="http://schemas.openxmlformats.org/officeDocument/2006/relationships/slide" Target="/ppt/slides/slide1.xml" Id="Rda40b6bff3e04a70" /><Relationship Type="http://schemas.openxmlformats.org/officeDocument/2006/relationships/slide" Target="/ppt/slides/slide2.xml" Id="Rc2e94724d7fc4a4d" /><Relationship Type="http://schemas.openxmlformats.org/officeDocument/2006/relationships/slide" Target="/ppt/slides/slide3.xml" Id="Re5d5701e83d140f3" /><Relationship Type="http://schemas.openxmlformats.org/officeDocument/2006/relationships/slide" Target="/ppt/slides/slide4.xml" Id="R5bbd563f641c4b27" /><Relationship Type="http://schemas.openxmlformats.org/officeDocument/2006/relationships/slide" Target="/ppt/slides/slide5.xml" Id="R067793a9a49e4a3e" /><Relationship Type="http://schemas.openxmlformats.org/officeDocument/2006/relationships/slide" Target="/ppt/slides/slide6.xml" Id="R1968403aad064a28" /><Relationship Type="http://schemas.openxmlformats.org/officeDocument/2006/relationships/slide" Target="/ppt/slides/slide7.xml" Id="R4e6e4e8e7a4a4973" /><Relationship Type="http://schemas.openxmlformats.org/officeDocument/2006/relationships/slide" Target="/ppt/slides/slide8.xml" Id="R5a97456d9ae74b52" /><Relationship Type="http://schemas.openxmlformats.org/officeDocument/2006/relationships/slide" Target="/ppt/slides/slide9.xml" Id="R37e25b1283a24239" /><Relationship Type="http://schemas.openxmlformats.org/officeDocument/2006/relationships/slide" Target="/ppt/slides/slide10.xml" Id="R229a1304fb1a47c0" /><Relationship Type="http://schemas.openxmlformats.org/officeDocument/2006/relationships/slide" Target="/ppt/slides/slide11.xml" Id="R783118db554448d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5891c1204d944e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8cc2b85583f44be" /><Relationship Type="http://schemas.openxmlformats.org/officeDocument/2006/relationships/notesMaster" Target="/ppt/notesMasters/notesMaster1.xml" Id="R5d7bb05ddd49400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6bea1de5e2c4e6f" /><Relationship Type="http://schemas.openxmlformats.org/officeDocument/2006/relationships/notesMaster" Target="/ppt/notesMasters/notesMaster1.xml" Id="R753c7a84026b4a6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cadcf38ecdf4a5c" /><Relationship Type="http://schemas.openxmlformats.org/officeDocument/2006/relationships/notesMaster" Target="/ppt/notesMasters/notesMaster1.xml" Id="R9a686e6b2bd749f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3b3cf47ba774b1b" /><Relationship Type="http://schemas.openxmlformats.org/officeDocument/2006/relationships/notesMaster" Target="/ppt/notesMasters/notesMaster1.xml" Id="R7ab17a30c43b452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865a24861b9455b" /><Relationship Type="http://schemas.openxmlformats.org/officeDocument/2006/relationships/notesMaster" Target="/ppt/notesMasters/notesMaster1.xml" Id="Rfa9d12377056418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d7e6f46e5df4b46" /><Relationship Type="http://schemas.openxmlformats.org/officeDocument/2006/relationships/notesMaster" Target="/ppt/notesMasters/notesMaster1.xml" Id="R1cf72b70d439446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c963f275a164cea" /><Relationship Type="http://schemas.openxmlformats.org/officeDocument/2006/relationships/notesMaster" Target="/ppt/notesMasters/notesMaster1.xml" Id="Raceb33cd98fa4b0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f200981ceee48f2" /><Relationship Type="http://schemas.openxmlformats.org/officeDocument/2006/relationships/notesMaster" Target="/ppt/notesMasters/notesMaster1.xml" Id="R0c1ac2ea4dd64b6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bc393828ad94e56" /><Relationship Type="http://schemas.openxmlformats.org/officeDocument/2006/relationships/notesMaster" Target="/ppt/notesMasters/notesMaster1.xml" Id="R0c0e878cbb7e429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33f8196bd674a5a" /><Relationship Type="http://schemas.openxmlformats.org/officeDocument/2006/relationships/notesMaster" Target="/ppt/notesMasters/notesMaster1.xml" Id="R55132a45a14e45a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0e6660360814a5d" /><Relationship Type="http://schemas.openxmlformats.org/officeDocument/2006/relationships/notesMaster" Target="/ppt/notesMasters/notesMaster1.xml" Id="Rc3cee88b870b4f8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a0e6d7d207b4e5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e9951e48ced4dfa" /><Relationship Type="http://schemas.openxmlformats.org/officeDocument/2006/relationships/slideLayout" Target="/ppt/slideLayouts/slideLayout1.xml" Id="R4d7a070be67e44a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d7a070be67e44a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f7b5d922a944cf" /><Relationship Type="http://schemas.openxmlformats.org/officeDocument/2006/relationships/image" Target="/ppt/media/image.png" Id="R5d93089240784dc9" /><Relationship Type="http://schemas.openxmlformats.org/officeDocument/2006/relationships/notesSlide" Target="/ppt/notesSlides/notesSlide1.xml" Id="R30aee25eace5486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7ff17e5c4243ac" /><Relationship Type="http://schemas.openxmlformats.org/officeDocument/2006/relationships/notesSlide" Target="/ppt/notesSlides/notesSlide2.xml" Id="Ree697721f0004c0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7448b25b5240d6" /><Relationship Type="http://schemas.openxmlformats.org/officeDocument/2006/relationships/notesSlide" Target="/ppt/notesSlides/notesSlide3.xml" Id="R3f6d1da20652493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10efc3d92741bc" /><Relationship Type="http://schemas.openxmlformats.org/officeDocument/2006/relationships/notesSlide" Target="/ppt/notesSlides/notesSlide4.xml" Id="Raf122c6cf23b432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bf94d82d56430f" /><Relationship Type="http://schemas.openxmlformats.org/officeDocument/2006/relationships/notesSlide" Target="/ppt/notesSlides/notesSlide5.xml" Id="Re0d79db7179d415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cdbc3a13ef446b" /><Relationship Type="http://schemas.openxmlformats.org/officeDocument/2006/relationships/notesSlide" Target="/ppt/notesSlides/notesSlide6.xml" Id="Rdfb7e8f279bc405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a685a0ff7d4a88" /><Relationship Type="http://schemas.openxmlformats.org/officeDocument/2006/relationships/notesSlide" Target="/ppt/notesSlides/notesSlide7.xml" Id="R9278c477e14145a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e2f42dfa594847" /><Relationship Type="http://schemas.openxmlformats.org/officeDocument/2006/relationships/notesSlide" Target="/ppt/notesSlides/notesSlide8.xml" Id="R434e724519144fd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085036362d4926" /><Relationship Type="http://schemas.openxmlformats.org/officeDocument/2006/relationships/notesSlide" Target="/ppt/notesSlides/notesSlide9.xml" Id="Ra036fe325db946c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29573454d249b0" /><Relationship Type="http://schemas.openxmlformats.org/officeDocument/2006/relationships/notesSlide" Target="/ppt/notesSlides/notesSlide10.xml" Id="R14d0725f2ddb425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cff267f4d24c41" /><Relationship Type="http://schemas.openxmlformats.org/officeDocument/2006/relationships/notesSlide" Target="/ppt/notesSlides/notesSlide11.xml" Id="R97be94ea53a446a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43DDB9-DAAD-4382-8C14-014F98FB0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DD3D41-E1BD-4377-BABE-7736B106D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7CBD52-C864-432C-AD88-6EDF122DE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Calendar Tools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037CC4-E9F8-44BA-B6EC-1687A7DDF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café maps a month of posts, promos, and events in one shared plan.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434DC6-477A-48FA-8A0F-714B80B2C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981923-84E2-4F53-B6A1-0AE1FF005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6CEE24-DE4E-4175-9FDD-5969262AB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4C157C-FB3C-4C20-BD71-6C6D3DA01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93089240784dc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52525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5834A59-D8BA-41E5-A808-877F411BC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1C85C4-0090-4C6F-9833-D83E17D11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27FC69-E2D5-4A15-95A1-8C9B5CEFF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481D99-3B76-4AF8-A703-9F9796416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219BD5-4D93-43E9-831C-04803D510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calendar tools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40ABEF-619C-4301-AE07-C6678BE74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FF2AB3-525A-4E86-9B80-0B43785B2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7BE87E-6474-45B7-88A9-BFF673A52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Monthly Plan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4CA3C6-B84E-4CDB-93B8-668CF73E7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6FC4FA-AA79-4BFA-BD34-0A98CEA45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6353FA-2DD2-4080-9CBC-817CEDDED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A92522-84FD-47F3-80EC-4EB69EF85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Campaign Mix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70D110-B966-480E-91A0-D0414FCA7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content owners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8C531C-10AB-4937-9560-3D5B579AC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DB9B57-85B0-4ECF-B036-381B517BE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234D9A-45A2-40E2-B65A-D3F149B89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Team Roles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262568-3646-41E5-9C88-6C8B70693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post formats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65A735-1AA1-4F54-AABD-27D42B523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0F4783-9AE9-4D4C-ACDB-A8BB0932E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D40E47-D42E-4310-8702-04EF649F9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Cycle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850B5E-DC53-4396-8C48-D7707CE90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weekly</a:t>
            </a:r>
          </a:p>
        </p:txBody>
      </p:sp>
    </p:spTree>
    <p:extLst>
      <p:ext uri="{BB962C8B-B14F-4D97-AF65-F5344CB8AC3E}">
        <p14:creationId xmlns:p14="http://schemas.microsoft.com/office/powerpoint/2010/main" val="158108261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8649DB-CBA8-4097-BCA9-705E6BE84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B38BB3-4664-4EFC-BD3D-BB6AAC78E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C1590D-9FE2-48AC-ABDE-60B6B4A2B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574575-32AE-4965-84BF-8400416B7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EE5FE1-76D5-4936-9348-212510CD2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calendar for every campaign touchpoint.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1B3D71-E7EC-4245-89BC-F6ACB3EAD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1B8E5E-96E1-4CE4-A1E3-68484232B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7667448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421978-45AC-41C3-844A-33CF5143E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8CCE93-FC21-49F9-8429-267F06662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C636BA-7968-4940-98A0-B3783E282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5EC671-006B-43CE-8F37-A5A8F1BBE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1A86B0-7358-4196-B761-35156DEF6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content calendar tools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C2E8B3-FBED-4341-995A-53DD37CF9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CF2A68-BF83-4848-BA3B-4EBBA3B14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CA96D8-F22B-4ADC-803C-FF2747D94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31FFDC-C20F-4B23-9F02-2A0DED688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calendar tools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E9BC3F-C80E-4228-9CC8-E64171A8C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F5D75D-3928-41DD-8C68-6C06DBC38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8F79D1-B568-43B3-9892-BB7E88FE7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30F64C-A3F6-405C-83DE-7D6E98B85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31D966-5EC5-4252-9510-E707E4791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calendar for every campaign touchpoin…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81A84E-53E0-414E-85B0-2022B7D03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749321-3C43-480C-BEEF-9DD9718EB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9CDED6-12C3-43C4-B30F-E8DE3D386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4898B0-9152-4B31-8306-10D40DB4B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EF5B76-4178-4CB4-8952-B4B46924C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Marketing: Adjust for events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0C3139-66B4-461D-815A-F1C624113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78471398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E0C879C-D385-4414-B4E8-8DE13323B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B0CE15-F2DA-4F84-A057-FCD8429A9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FF05F0-A64D-4794-9008-B5A489843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72E8DD-800A-4017-8706-129608D28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709473-6755-4112-BCBA-E03E24C4B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B1BA3D-17DE-47B6-9F0B-A5BC8572F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4C565C-3812-4AB7-AAFA-2F5F6B3E8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C8930C-845F-4BC8-87EB-08C1A528B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30B833-E6DB-4064-BEA3-446701009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01C985-8A6D-49DD-810C-00C33A874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B043C4-D0C0-4B2F-8E27-06942CA92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2E7AE1-81D4-4B36-B986-94E2DAF85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F48521-0C1A-4B04-8338-A64B64257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content owners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F1B8D5-0207-4DAF-B503-84778F527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095363-C336-4DB1-BBBA-F255692BC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E41C6C-E5C6-4AC1-BF4F-1943A5C39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18C505-07C6-4FA7-947B-67C65898C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post formats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02805D-C658-421E-BA24-15CA6945E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FB05DB-35A3-4C60-952C-2EFF43288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20FC86-FD97-43DC-9509-9DC24B265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ED581C-03A5-4314-9190-441550D33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weekly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65755F-7789-4AF0-8DA9-FDC563A93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E4766BE-6139-47F0-A33C-FA10F23BA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AA07BFC-1AEB-4CF2-B3A0-A3D8A0B85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5FEDB58-570B-449C-9401-7ECDFC8FC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Adjust for events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90204A8-4CF2-400F-8A94-F5D08CE26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59910271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B0F0D3-7D57-4AB1-A0B9-1EF16272C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03270E-D8C6-4D52-BA28-E5B6782E0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06D7E3-46FB-4904-8C6A-EBE8651F7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D1E42C-07CA-475C-8DAA-7053222A5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B21D08-8414-424C-BC03-64B9BD701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calendar tools: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9D33E6-C88A-408C-9646-0AAB42486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5B929D-11C8-4484-89D6-94D872A16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A0EF7D-DC3C-4AA0-93B5-243E449F0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CF05B5-24E4-49D8-89E7-AA7DEB355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0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Posts are planned in separate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0B0692-573D-40FD-9FF1-3CA93BD2B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FF02FB-4659-4E98-9BD0-4ED0F1094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8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Promos and events often overlap or get missed.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6FA552-C8A9-4D9C-8FA1-CCAADD668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D92827-EF82-4979-BFC1-9B49D40DE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No one knows what is due next week.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31AC4F-7C38-4948-BBF2-94B351729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F0A35B-4632-4B4C-9F4B-8A8442057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544119-B385-487A-8D03-B75C0C105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C3F832-2F31-40DA-A9C7-54B1D977E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All content dates sit in one shared view.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715C55-FD59-495F-A50C-7B24B822A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B60EA8-91EB-4D6E-9503-4B6E0595B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8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Campaigns, events, and posts stay coordinated.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8BD7A8-F880-4805-88CB-D2D3DADC9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1C6062-9843-4FEA-BB8C-34B7DCF4C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4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spot gaps before the month starts.</a:t>
            </a:r>
          </a:p>
        </p:txBody>
      </p:sp>
    </p:spTree>
    <p:extLst>
      <p:ext uri="{BB962C8B-B14F-4D97-AF65-F5344CB8AC3E}">
        <p14:creationId xmlns:p14="http://schemas.microsoft.com/office/powerpoint/2010/main" val="100380643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D3D363-BFCB-4DAE-BD20-D6210172D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FBC6CA-2E62-4852-9EE2-92F3F3C3A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D1EB7F-AFAB-4FE9-A1EF-36FCB783A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7872A1-8B8B-4A54-AC3A-D093BEC73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0C39F5-9519-403D-8CA7-858228381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A0C3AC-6212-47F4-9DE0-0A7C4C83D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E3145E-97A2-4B89-9BD6-C45295DAC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EAFAEA-F094-466B-B615-76F846FD3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AC769E-BBC9-4056-9AB9-0E7AC5609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ACD52D-83AE-437A-814A-9566DCF10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way to keep promos, events, and updates aligned.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530B27-15B2-4BA2-982C-94FFA1EAF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AB5112-F380-418D-8D23-E9C4BBCF7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A94741-A316-4084-94AA-64C06B9D4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6F7803-2CEF-499B-9346-F375A9EFF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SOCIAL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6AE8BC-B588-4CB6-8198-0A1D8D97E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posting rhythm and quick approval flow.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A93642-6AF3-40C6-9545-12D4001C6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B56D0E-6E7D-4DEC-9BBA-48BFDDE14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4B7292-999B-4671-9887-1861F9A6D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B18FA0-F858-46E4-BF91-FD525DA80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53F5BE-6FF0-4F8C-B0A5-33ADDB67F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one view of deadlines, themes, and content status.</a:t>
            </a:r>
          </a:p>
        </p:txBody>
      </p:sp>
    </p:spTree>
    <p:extLst>
      <p:ext uri="{BB962C8B-B14F-4D97-AF65-F5344CB8AC3E}">
        <p14:creationId xmlns:p14="http://schemas.microsoft.com/office/powerpoint/2010/main" val="37267791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EC83C15-B484-4BF3-9377-848B9725F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3B9D0F-34AF-4839-BB08-FAF97C263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5C0CBC-E1D6-4247-B164-914210A5C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5EB029-8E83-4521-B504-004725E20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AC9A17-F394-4D6C-95BC-13EDE5935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63D499-37EE-4482-B74B-6C6C7ADA4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9D2421-DDE2-4DC2-AA83-105A00574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4A14A7-36DC-476A-88C5-A3159E5E8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48D413-420B-4AE0-954C-D5FB036F7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9DE419-5851-4DD9-A800-3592C13CE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2D23C7-6684-451A-AC0C-95B13267A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326784-5ECB-4271-8103-5E988F22C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66B958-4A7E-4DF4-BC1E-58051EE0F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2F0EE1-E964-4894-9AB3-C293A288E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65D5D9-5FB0-44BB-AB86-696474DEF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A0B1DE-423F-4A35-8F35-8CE3B41A5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F58726-AB52-4119-86FD-614CF7E04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content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1899F0-3F18-4C4D-AA8C-B347A8F3B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F14E08-459F-41BC-B706-23F086291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799579-A579-43D0-A51F-2170753C8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0814B2-B73C-4BA5-9ABF-BFEE8CCBE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F086AA-54D9-4AEA-900A-3D188267C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23BD47C-0675-45FF-ABE8-F3F1979C9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post formats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874526C-D51B-4C5D-8E6A-12D17463A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CC69677-21CC-4BC9-9573-52CAEA0EB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F04F162-12B6-4907-A096-7072DB12E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BAA4795-8219-4858-8819-E7766447A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89843BB-232B-4C31-B632-E6DDB0340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C009261-AD51-43D2-B62F-69B08597C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weekly</a:t>
            </a:r>
          </a:p>
        </p:txBody>
      </p:sp>
    </p:spTree>
    <p:extLst>
      <p:ext uri="{BB962C8B-B14F-4D97-AF65-F5344CB8AC3E}">
        <p14:creationId xmlns:p14="http://schemas.microsoft.com/office/powerpoint/2010/main" val="45501732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E19252-6B15-4744-8DBC-02F30FD4F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EC47A3-5E0A-460E-81CD-B8ECDC1AA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1D05BA-4F36-4FDD-984F-25422760B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1182D0-70B0-486E-A3C3-A856A2F1C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147C64-05B6-4F8D-9C62-8F69B2EE6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calendar tools: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9D845E-9035-48BC-83AC-57D5FD694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EF7014-C9EB-4AB3-A5C8-F1D1A5274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D3262C-1E57-4D82-A1E8-8DFFB3CF1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neighborhood café keep every post, promo, and event on schedule?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B119DD-C0AF-40DA-94C1-2ADCE1C0A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E4CA28-4A82-49C7-93D8-5F21491F5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3A27EF-6AAA-41D9-B2A5-EF6C2C8BC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E8FC0D-8843-4628-A416-1297E1AEC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content owners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32B99D-0DEC-4881-A64C-66768611D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1E2FF7-6848-4E1E-9543-62B40E490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7DE6D8-F3CD-42D0-B69E-57614F403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post formats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2D7731-4EA5-4D43-943C-BB3D05C03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AFAE57-CB36-4575-B0B7-89EC6247A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FFFB1B-3879-4A0F-8D3F-F1AEE7214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Adjust for events</a:t>
            </a:r>
          </a:p>
        </p:txBody>
      </p:sp>
    </p:spTree>
    <p:extLst>
      <p:ext uri="{BB962C8B-B14F-4D97-AF65-F5344CB8AC3E}">
        <p14:creationId xmlns:p14="http://schemas.microsoft.com/office/powerpoint/2010/main" val="26188518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7B67FA3-C62E-4BC5-9AA9-B0CE40A09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C22DCB-B460-448B-9375-EE1B8E1C0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0A42F7-A83F-4963-8635-86CF61B59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C8366B-D5F7-4571-BB67-2F8770DB5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78D438-3B5B-4299-AB38-9B94DD93D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calendar tools: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E31AD6-9676-4180-89B5-5712E52D1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9DBFC0-EA45-4C1E-A4D6-67D112CFC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B20C0E-6F9C-4DFF-9EBC-84D10CC91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91F030-8134-447F-8D8F-311E869A6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F48595-1F21-491D-97A3-96DB3E8F9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851331-0EE8-4094-877C-AFC85E2AC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AE2F46-DF02-46AB-9D98-C6136124C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87CA25-10AB-45F8-949F-A958EAF1B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E61C7D-762E-4F11-A458-7588638F9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content owners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16F72D-0F3D-49F4-8B96-E8BAE805F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9D5789-CC51-4038-BFE6-49428E6ED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509736-78FC-4285-8B2B-C729E58DD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2F624C-0593-4F9F-B3A1-D9F684E14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D385DB-DBA1-4ADA-9FA9-F0637441C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post formats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612DA6-240C-45E1-9255-8ED99E778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287103-C1F1-46E8-A46E-706020842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E478BBA-9E43-47A4-AC75-B78A097E2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4829039-233D-497D-B1A4-E2A702A03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6BAB46D-A038-4E7E-9330-1109A16F9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Adjust for events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89D2B26-5C89-4988-89DD-347FB0F5C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8974353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276E04-CC32-4B4F-93FB-B2B87FBBA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E6F375-6942-4D10-A7FB-1885741D6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7E7697-A00E-41D9-AF26-D09DC4711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shared plan keeps the month on track.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D6A213-DF70-400C-994C-86BFCF709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2DBDDF-20F0-4826-8C30-4271F1004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04EC4B-78BA-433B-8F56-0A445D931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9C9F8C-D774-4AE5-BE65-B67BFF421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3175709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2026-10-01T10:43:11.0410000Z</dcterms:created>
  <dcterms:modified xsi:type="dcterms:W3CDTF">2026-10-01T10:43:11.0410000Z</dcterms:modified>
</coreProperties>
</file>