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b0dd2507ce64160" /><Relationship Type="http://schemas.openxmlformats.org/officeDocument/2006/relationships/extended-properties" Target="/docProps/app.xml" Id="R12799c8a7da24b5b" /><Relationship Type="http://schemas.openxmlformats.org/officeDocument/2006/relationships/officeDocument" Target="/ppt/presentation.xml" Id="Rc0ff216ad2d8481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12af03f690741f0"/>
  </p:sldMasterIdLst>
  <p:notesMasterIdLst>
    <p:notesMasterId xmlns:r="http://schemas.openxmlformats.org/officeDocument/2006/relationships" r:id="R9b22383e889d4cc8"/>
  </p:notesMasterIdLst>
  <p:sldIdLst>
    <p:sldId xmlns:r="http://schemas.openxmlformats.org/officeDocument/2006/relationships" id="256" r:id="Re5029e2bd3584826"/>
    <p:sldId xmlns:r="http://schemas.openxmlformats.org/officeDocument/2006/relationships" id="257" r:id="R72696b221f6b40ef"/>
    <p:sldId xmlns:r="http://schemas.openxmlformats.org/officeDocument/2006/relationships" id="258" r:id="R8ac0762746664668"/>
    <p:sldId xmlns:r="http://schemas.openxmlformats.org/officeDocument/2006/relationships" id="259" r:id="Reaff67d60a764ed5"/>
    <p:sldId xmlns:r="http://schemas.openxmlformats.org/officeDocument/2006/relationships" id="260" r:id="Rdc713c6fade145d0"/>
    <p:sldId xmlns:r="http://schemas.openxmlformats.org/officeDocument/2006/relationships" id="261" r:id="Ra9e091c8545b455f"/>
    <p:sldId xmlns:r="http://schemas.openxmlformats.org/officeDocument/2006/relationships" id="262" r:id="Re6b14a48ce8e4808"/>
    <p:sldId xmlns:r="http://schemas.openxmlformats.org/officeDocument/2006/relationships" id="263" r:id="Ra384f8104f944a82"/>
    <p:sldId xmlns:r="http://schemas.openxmlformats.org/officeDocument/2006/relationships" id="264" r:id="R1953ccc1578d4657"/>
    <p:sldId xmlns:r="http://schemas.openxmlformats.org/officeDocument/2006/relationships" id="265" r:id="R01eaa4b89acb4c10"/>
    <p:sldId xmlns:r="http://schemas.openxmlformats.org/officeDocument/2006/relationships" id="266" r:id="R4257a859aeb6447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5082ab8b2504788" /><Relationship Type="http://schemas.openxmlformats.org/officeDocument/2006/relationships/slideMaster" Target="/ppt/slideMasters/slideMaster1.xml" Id="Rf12af03f690741f0" /><Relationship Type="http://schemas.openxmlformats.org/officeDocument/2006/relationships/notesMaster" Target="/ppt/notesMasters/notesMaster1.xml" Id="R9b22383e889d4cc8" /><Relationship Type="http://schemas.openxmlformats.org/officeDocument/2006/relationships/presProps" Target="/ppt/presProps.xml" Id="R7d077db8a77d410c" /><Relationship Type="http://schemas.openxmlformats.org/officeDocument/2006/relationships/tableStyles" Target="/ppt/tableStyles.xml" Id="R4e434bafaf044935" /><Relationship Type="http://schemas.openxmlformats.org/officeDocument/2006/relationships/slide" Target="/ppt/slides/slide1.xml" Id="Re5029e2bd3584826" /><Relationship Type="http://schemas.openxmlformats.org/officeDocument/2006/relationships/slide" Target="/ppt/slides/slide2.xml" Id="R72696b221f6b40ef" /><Relationship Type="http://schemas.openxmlformats.org/officeDocument/2006/relationships/slide" Target="/ppt/slides/slide3.xml" Id="R8ac0762746664668" /><Relationship Type="http://schemas.openxmlformats.org/officeDocument/2006/relationships/slide" Target="/ppt/slides/slide4.xml" Id="Reaff67d60a764ed5" /><Relationship Type="http://schemas.openxmlformats.org/officeDocument/2006/relationships/slide" Target="/ppt/slides/slide5.xml" Id="Rdc713c6fade145d0" /><Relationship Type="http://schemas.openxmlformats.org/officeDocument/2006/relationships/slide" Target="/ppt/slides/slide6.xml" Id="Ra9e091c8545b455f" /><Relationship Type="http://schemas.openxmlformats.org/officeDocument/2006/relationships/slide" Target="/ppt/slides/slide7.xml" Id="Re6b14a48ce8e4808" /><Relationship Type="http://schemas.openxmlformats.org/officeDocument/2006/relationships/slide" Target="/ppt/slides/slide8.xml" Id="Ra384f8104f944a82" /><Relationship Type="http://schemas.openxmlformats.org/officeDocument/2006/relationships/slide" Target="/ppt/slides/slide9.xml" Id="R1953ccc1578d4657" /><Relationship Type="http://schemas.openxmlformats.org/officeDocument/2006/relationships/slide" Target="/ppt/slides/slide10.xml" Id="R01eaa4b89acb4c10" /><Relationship Type="http://schemas.openxmlformats.org/officeDocument/2006/relationships/slide" Target="/ppt/slides/slide11.xml" Id="R4257a859aeb6447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e08abc03ff481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682f23641d47e9" /><Relationship Type="http://schemas.openxmlformats.org/officeDocument/2006/relationships/notesMaster" Target="/ppt/notesMasters/notesMaster1.xml" Id="R00074dcc319049f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a88ddd5e964671" /><Relationship Type="http://schemas.openxmlformats.org/officeDocument/2006/relationships/notesMaster" Target="/ppt/notesMasters/notesMaster1.xml" Id="R78869f71938849a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41c107b8f494185" /><Relationship Type="http://schemas.openxmlformats.org/officeDocument/2006/relationships/notesMaster" Target="/ppt/notesMasters/notesMaster1.xml" Id="R7b80b1a321014c8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f9d37bf62e4455" /><Relationship Type="http://schemas.openxmlformats.org/officeDocument/2006/relationships/notesMaster" Target="/ppt/notesMasters/notesMaster1.xml" Id="R54300f67a4c24a5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913cb6c86fc4d4b" /><Relationship Type="http://schemas.openxmlformats.org/officeDocument/2006/relationships/notesMaster" Target="/ppt/notesMasters/notesMaster1.xml" Id="Rad29c3bc247843d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119525c6fab47a7" /><Relationship Type="http://schemas.openxmlformats.org/officeDocument/2006/relationships/notesMaster" Target="/ppt/notesMasters/notesMaster1.xml" Id="Rfa0d3f82187f480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abf855f53b54e3f" /><Relationship Type="http://schemas.openxmlformats.org/officeDocument/2006/relationships/notesMaster" Target="/ppt/notesMasters/notesMaster1.xml" Id="R12e7187332c647d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aa79d02f9e4e65" /><Relationship Type="http://schemas.openxmlformats.org/officeDocument/2006/relationships/notesMaster" Target="/ppt/notesMasters/notesMaster1.xml" Id="R7369b0ce42a9448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83cd7bfda3342a9" /><Relationship Type="http://schemas.openxmlformats.org/officeDocument/2006/relationships/notesMaster" Target="/ppt/notesMasters/notesMaster1.xml" Id="Ra127199789494d9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107e6d8c07a4cd7" /><Relationship Type="http://schemas.openxmlformats.org/officeDocument/2006/relationships/notesMaster" Target="/ppt/notesMasters/notesMaster1.xml" Id="R84c1ea8b15c14fe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c489dccda8e4274" /><Relationship Type="http://schemas.openxmlformats.org/officeDocument/2006/relationships/notesMaster" Target="/ppt/notesMasters/notesMaster1.xml" Id="R0dd51434d23b4f5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aa4ad5db3d4bf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1454dd26b224582" /><Relationship Type="http://schemas.openxmlformats.org/officeDocument/2006/relationships/slideLayout" Target="/ppt/slideLayouts/slideLayout1.xml" Id="Rc2d78d42cc8b444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2d78d42cc8b44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e545d5855a4f01" /><Relationship Type="http://schemas.openxmlformats.org/officeDocument/2006/relationships/image" Target="/ppt/media/image.png" Id="Rb0bc612f3ea04fad" /><Relationship Type="http://schemas.openxmlformats.org/officeDocument/2006/relationships/notesSlide" Target="/ppt/notesSlides/notesSlide1.xml" Id="R7fb5c7276c944c2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4ff205314b4c3d" /><Relationship Type="http://schemas.openxmlformats.org/officeDocument/2006/relationships/notesSlide" Target="/ppt/notesSlides/notesSlide2.xml" Id="R5bcb30953bc9421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fde26243154f0a" /><Relationship Type="http://schemas.openxmlformats.org/officeDocument/2006/relationships/notesSlide" Target="/ppt/notesSlides/notesSlide3.xml" Id="Refefa7c76a54456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6fe5abd935420c" /><Relationship Type="http://schemas.openxmlformats.org/officeDocument/2006/relationships/notesSlide" Target="/ppt/notesSlides/notesSlide4.xml" Id="Rb215cfe8166f497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03a076497d4747" /><Relationship Type="http://schemas.openxmlformats.org/officeDocument/2006/relationships/notesSlide" Target="/ppt/notesSlides/notesSlide5.xml" Id="R571c0df730ca404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bcb8a3f77d4cdc" /><Relationship Type="http://schemas.openxmlformats.org/officeDocument/2006/relationships/notesSlide" Target="/ppt/notesSlides/notesSlide6.xml" Id="R9b1eb8aa5c8d41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62212ec3844c9a" /><Relationship Type="http://schemas.openxmlformats.org/officeDocument/2006/relationships/notesSlide" Target="/ppt/notesSlides/notesSlide7.xml" Id="R86c98aa65322437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4630a89b3d4b8a" /><Relationship Type="http://schemas.openxmlformats.org/officeDocument/2006/relationships/notesSlide" Target="/ppt/notesSlides/notesSlide8.xml" Id="R2d0ceb82f87c42c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ca365e74014092" /><Relationship Type="http://schemas.openxmlformats.org/officeDocument/2006/relationships/notesSlide" Target="/ppt/notesSlides/notesSlide9.xml" Id="R7b3906835b364de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bcfb8633ef4c45" /><Relationship Type="http://schemas.openxmlformats.org/officeDocument/2006/relationships/notesSlide" Target="/ppt/notesSlides/notesSlide10.xml" Id="R91fbbb1ec2204b8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d11410482c473d" /><Relationship Type="http://schemas.openxmlformats.org/officeDocument/2006/relationships/notesSlide" Target="/ppt/notesSlides/notesSlide11.xml" Id="R158639c08842452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C8F105-EF1F-4C5D-A701-67DCF33B6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62E173-642F-4A45-9339-1C734829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9B874B-7587-4221-B544-896A745F0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Creator Pitch Deck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0B8FB0-865D-4E32-98D0-0A13E3118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creator pitches a weekly series about hidden city food spots and local stories.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99E089-31BE-4C58-81E3-616C23E9F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BE9716-7F3E-40C6-948A-1E1E5F33D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31BE09-A9BD-4BFB-B6A6-0036B056B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A8DAE3-3F1C-4ABD-B04B-1067EBF8A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bc612f3ea04fa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02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AFB54F-7F8C-47B0-A0EE-4E8B5BFDF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CB3329-27F1-4F81-8C9A-1A76F606C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3BF9DB-8D69-41ED-B92A-E41074903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B55D92-BBE9-4046-96E3-51C8FE5D1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DCF78D-FC66-422C-B744-4ED97804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creator pitch deck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B6F04A-1C4F-4036-9255-38CB6084F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E143F9-84FA-4B3A-9AA4-0C4F1CA18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029BEE-C985-4719-AC04-BC814D295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Channel Vision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8358F4-3300-4F05-A444-C63D69185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series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668F19-7F5A-4FC7-AD5F-A69BE6DD7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9258C3-A749-4285-9CD9-E28F727D9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EC5E75-E940-4785-BB92-64C7AFCAC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Audience Fit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57D5C2-0D6B-4A97-BC7E-3826AC760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23B100-8388-4DA8-8AE4-1EF3A669D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91B757-C292-4E42-8022-DA92BBAD1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5F8BBF-294A-441F-ACB7-CA6306E3B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A00372-FF9B-4567-B0AF-A710D3F39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episodes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9FABBB-CFE8-47A7-BDE1-89A138CCC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17E4E6-E107-4A11-8754-933ED8B51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95593E-7EF0-4AB4-B1AD-0932F1EF4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Partnership Ask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5160DE-8799-4217-A9DE-914985C01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value</a:t>
            </a:r>
          </a:p>
        </p:txBody>
      </p:sp>
    </p:spTree>
    <p:extLst>
      <p:ext uri="{BB962C8B-B14F-4D97-AF65-F5344CB8AC3E}">
        <p14:creationId xmlns:p14="http://schemas.microsoft.com/office/powerpoint/2010/main" val="15521656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710C71-4215-4526-8FE2-40158D1B1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5EBA6-13F5-49C4-81DF-ED2172246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AFA1C5-81BE-4EA6-8B58-A01FF7EAD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BC2ACE-6956-49E8-82AE-584D08BDC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68E60D-EACF-45FB-BDD9-9814EB365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short-form travel clips into a sponsor-ready series.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5D1B23-0A87-4E62-BE84-FCBE9B07A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CEA3DA-32B9-4F81-9498-871791653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322783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3FEF8E-20CF-44E6-8664-7021460EC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2D04FE-1200-4872-BECD-94143FAE3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BF7E29-E07A-4D79-AFE9-3133E0B2B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E8C3BC-67B6-489A-9F9B-FC2853866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8060F5-7084-4521-9F6A-58837E95A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content creator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9A9F63-921F-43C9-8144-1630E97AF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090F85-344E-4B6A-B80D-893BDE876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2A5981-FDDD-4210-A8C2-292CF4836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67F578-1DD8-4F12-99F1-1B59D2BC4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creator pitch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99AC22-6FF5-43A4-86D9-C1133B7D0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0699FD-B218-4A5D-944B-4504C1D41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979457-CBA2-4580-B645-944B15097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D6B997-C707-46C9-B848-AE0A9B1B2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FB1E1A-389B-4170-B721-0B3B5EEB7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short-form travel clips into a spons…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5D3E1A-EA68-4ACB-84AC-B03CD00B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A9E4C4-94A3-4440-9C9C-4A4295D5B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E3061E-3992-4E62-B020-9979EB43A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B7393D-E5E0-4916-884A-1A75A0D34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686909-0D17-45F4-A1AD-92EEEB27B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Media: Ask for the green light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85417C-CE21-43AF-86F8-57F74AE8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644059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708E80-B52B-46CE-A968-04077701E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ADCF4D-7D29-43B2-8F2A-D799D6818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C58BFF-0F75-4C38-8161-D7BF0156F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7B7E0E-7953-492B-8383-53CCFA701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8A2F59-729B-4C80-9006-60045F12D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72047E-E88F-48A8-AAF6-7764FC92E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91DCDF-1966-4437-A026-E81E8F3E2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FCD9AC-F0AD-4F90-8FF7-8DAEA0A8B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B57531-2CA9-43F9-B3B5-D03040289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series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56F5A3-F0A8-4CA6-9615-23C5EC409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389739-C1D7-4A82-BA69-6ED0C8B6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435276-C2E7-4C5E-81C1-A0D8C601F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F511AA-DE39-4535-9F1C-1A5F443F5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69C056-27E7-462B-9BE0-4895BAE09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6BA85F-62A1-48B3-8818-2B99011E5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FC800D-4504-4D64-B2F1-2645CEFF5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35A54E-47EF-4B39-82C8-5770E8B97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episodes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03FF81-BC38-4580-BFA0-2232C91F5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D7184F-8384-44DD-BEC4-9BA8036CC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AA0B1E-C776-4BAB-A0DD-C0E8A568F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E63E9F-BF30-4A16-A231-78DC4DB6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value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555768-2BEC-4DF4-9F13-9F4AEF905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E180F4-EBE4-4C8D-BA4F-6C9990BAB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CB8EF1-1FF0-40C3-B3DD-992A28BF2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9E88A8-BAEB-4C09-9EC1-DAC6280B3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Ask for the green light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0AFEF5D-F1BD-4E86-BFB3-3D46F5943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44371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5145E0-B0B6-421A-9BD1-D4FB10C6A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FAB194-8FAA-42C1-ACEE-9B8E8A25E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88F718-EE12-44B4-A5FA-28ADFB075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C3A9F5-9619-4AF0-A0D3-68528CC3A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D6CC48-E73A-4A26-881E-7CC0259A0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creator pitch deck: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121FDB-C01A-4829-850C-F5CAA6358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C24225-3871-40CC-A32A-B14DD1F5A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79C3C7-C507-499F-8131-9094725F9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1EF08D-AFE0-4C7C-81E5-E1F5540A6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feel scattered across reels, stories, and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E033AE-AE19-4931-9F9C-8B16CE0A7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AF210F-974B-495F-AE5A-5EAEDA212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9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pitch lacks a clear audience and content direction.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40C345-A063-41CB-AB99-FDD3A602E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2CE54D-5BC9-4EBF-90E1-E60F51CB9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Partnership asks are vague and hard to approve.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736612-468E-41F9-A086-E539B6E66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A51C50-A1A8-4B73-8210-C79A42ED7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3B7973-9A36-409E-BC24-26414A39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9BF8CD-5616-4473-90E1-6D590A546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3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series has a focused theme and repeatable format.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1575E2-AF15-4B98-8552-D25C0FCBB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910528-A86A-4150-A304-BDEF18070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7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and content style are easy to understand.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25706F-B92A-4F6C-BEDD-29152F909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075A32-455E-43C8-B70B-977D2EA86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collaboration request feels clear and professional.</a:t>
            </a:r>
          </a:p>
        </p:txBody>
      </p:sp>
    </p:spTree>
    <p:extLst>
      <p:ext uri="{BB962C8B-B14F-4D97-AF65-F5344CB8AC3E}">
        <p14:creationId xmlns:p14="http://schemas.microsoft.com/office/powerpoint/2010/main" val="16749867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CCB562-3872-46F7-8A6C-422A4FC98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173238-7CB1-4D41-B71A-7FA69EE2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EF43EC-1D97-4533-B7C2-43C88D0E2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FA66FF-9105-4E6D-BE5F-D66D0E42A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4557AC-6E6F-4CE9-823A-9A21A5028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D2EA15-3851-4CCD-84EA-843F1EA1D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010A75-46DF-4D75-A5C6-C11C16799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891A19-10CB-453B-ACE0-57C09F5D2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E02BB8-2379-47F0-9012-43A53F34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43FA24-D3B2-4992-9916-0C8917655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creator concept that fits a lifestyle or travel campaign.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5DDA7B-6D82-4BAE-9895-2B5144A66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330D0D-C6C5-413E-8C34-24B7A7BB4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6AD26D-80CA-42CE-B484-451FAF7D4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80DDC7-0B22-423E-9FE9-AB2681614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AGENCY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660910-CE09-4D3B-B5D3-2A27C9ED4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pitch that is easy to share with clients and teams.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C3F5FB-92B4-48E2-A637-3D333E13E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712545-C612-4F0C-B3A4-CC5AF03BF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D31E66-EC50-4C2F-A92E-D64CCB7E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CBC129-D668-43CB-9FD8-048D66C90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CREATOR PARTNER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A0841A-A508-472D-9B85-8D3021AD1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Looks for a simple plan for collaborations, deliverables, and tone.</a:t>
            </a:r>
          </a:p>
        </p:txBody>
      </p:sp>
    </p:spTree>
    <p:extLst>
      <p:ext uri="{BB962C8B-B14F-4D97-AF65-F5344CB8AC3E}">
        <p14:creationId xmlns:p14="http://schemas.microsoft.com/office/powerpoint/2010/main" val="79713857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68E3B97-1B20-43CC-8002-CE8FF7ED1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B537F5-6C0B-47ED-95C9-0046D67C8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977656-5FF0-4F1C-BB30-D45690FE7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BCC448-B05B-41FD-9528-AE24D4662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26CFEB-ECEB-473A-8645-CE59F4754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F9FC24-7F28-4AF2-9A88-AEF85A0D8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4B3B20-D589-435A-9B37-B24DA462D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70E19D-8EF9-4A5B-85DA-E5013EE9A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8FF22F-382B-43CD-BC0C-89A210A3D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783089-2262-469C-82E6-BFB86AB60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B4A4E2-5E3B-445D-B396-F07C259F8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series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407488-1B07-4532-929F-9DC49996A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46EBC2-03A9-4D5E-9A0A-20E1E7540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CD4E19-1DCE-42B0-8196-C308E8550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BC81FF-17FF-4886-A131-3C53214F8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2A76D9-7934-461C-98DA-C704F7ACB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F27A02-BB7C-4886-87B2-0C9B3E538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CA7FD5-700C-4DAE-9E47-161E40925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CB2799-0F7F-4A50-AB00-D3B2DBDD1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8565B7-3CC7-48EC-8F82-A21EDE6C6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0604C8-A675-4BE2-9E6E-FF48DDC49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D75456-4DFC-4426-97A4-E8948A537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3A0B4C-C45A-4A46-9C0E-7577EA8B5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episodes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416DEC-94D8-40CB-B3B8-E5CFACFDD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310C95-5DC3-4AD4-8ED7-197C2BB79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95F1F8A-022D-4CB5-99B6-427CF5B91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EFE19C8-E5F4-4910-B747-6E8190093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D451FE3-9B58-4EC6-9D19-28AA3E65E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FCBD897-36E0-42C9-A182-A2760ABF8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value</a:t>
            </a:r>
          </a:p>
        </p:txBody>
      </p:sp>
    </p:spTree>
    <p:extLst>
      <p:ext uri="{BB962C8B-B14F-4D97-AF65-F5344CB8AC3E}">
        <p14:creationId xmlns:p14="http://schemas.microsoft.com/office/powerpoint/2010/main" val="16771940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2330E1-C04D-4EE9-8D95-A2C5A683B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89501D-2570-49BD-85C8-CBB2B1C84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E71E39-8144-4F21-A458-93345DDA4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508F64-6A76-4A64-B7B6-B27839A1D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803AA0-D6BD-4CD1-88AD-F63965BB5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creator pitch deck: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A70E9A-2B75-4FA0-806F-372F4D2F3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656552-D849-424F-981E-AE4DB64F7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2D193A-F3D1-4739-9DBE-FC7ED4481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pitch a city food series that feels fresh, focused, and brand-ready?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32591C-B559-42BB-A484-1FDF46FE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1141AA-C1FC-47C7-A9BE-2EECFFF0E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59532F-7D06-4D4C-97DF-0F836D085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833FB3-EBE2-4FC0-B565-770BA4EFC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851B94-CCDB-43DD-B499-2AB175257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6211F8-0727-4F08-9F3F-745F8E53B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A22A86-0851-484C-B941-1188F3EA0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the episodes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6850F1-9163-405D-9209-7287AF2AA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B069B7-6F91-46A9-A77A-ACC628A15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4613BB-E208-4B1B-9D53-2E5A28C6B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Ask for the green light</a:t>
            </a:r>
          </a:p>
        </p:txBody>
      </p:sp>
    </p:spTree>
    <p:extLst>
      <p:ext uri="{BB962C8B-B14F-4D97-AF65-F5344CB8AC3E}">
        <p14:creationId xmlns:p14="http://schemas.microsoft.com/office/powerpoint/2010/main" val="12327472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27C8CD-C610-4545-9CC3-B3157451E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06F2D1-04F1-4DAD-9270-F0D5497B8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E8DFFC-DA2C-47A0-B05E-05613B09D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A862B2-EF33-4194-BD3B-AF7D03BCB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E4DA61-21A2-4BBA-9660-21DA7C984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creator pitch deck: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C44F38-0FB7-4B60-84B4-DCE0DFCF6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030613-230E-4557-95AC-16571D02A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955FA7-5305-4CAE-A2F3-E3D9FB525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D0A254-B23B-4972-8BE8-A7E56A369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series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063F50-410E-49DD-AE5F-018E53045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B63C18-14CE-439A-97A3-BBEA13DE0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A5D409-B165-4150-9577-C3895837C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C662DA-6E2B-48AE-9802-9D87BED6C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2312C6-E717-41DB-9B0D-78794AD45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37C9C3-4CDD-4454-9C48-6EC6489CA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912C1A-D0F3-4A6F-8AC1-B728EE3FE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01918F-6244-4E08-9042-939FF7896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8497DA-0365-4851-A3DA-CDC5F1FB3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AC2C93-D77C-4ACD-AD4B-412C07E14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episodes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DF054B-D10E-4426-A807-C8A2DA194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A61347-91E3-4926-B875-2BF45A5FB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47040E-A2C7-481D-9E40-97BCC0095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66960E-85E9-4D19-A6A3-1955F801E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2EC9C64-4F14-4EF8-B66A-FEABC34A0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Ask for the green light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2202C4-A58E-49C1-9EF8-19F9680D7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3178398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27002B-FCFF-4282-8E77-D9B5FE19A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DAE8E9-413A-488F-8069-79D1EEDAB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27CCA5-5720-4076-8875-5D848C5A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story makes the next collaboration easier to say yes to.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3FE1FD-160F-4FCA-996C-C3F6610C0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E09191-B0D3-48A4-9F17-85F885ECC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235F28-E60B-46A3-932D-8F480E075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C158F8-B788-4790-A89F-6F72CBF8E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908228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2026-10-01T10:00:45.8950000Z</dcterms:created>
  <dcterms:modified xsi:type="dcterms:W3CDTF">2026-10-01T10:00:45.8950000Z</dcterms:modified>
</coreProperties>
</file>