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3145582a841472a" /><Relationship Type="http://schemas.openxmlformats.org/officeDocument/2006/relationships/extended-properties" Target="/docProps/app.xml" Id="R84374c9d5fdb4ff5" /><Relationship Type="http://schemas.openxmlformats.org/officeDocument/2006/relationships/officeDocument" Target="/ppt/presentation.xml" Id="Rcd9bc3e1a68e438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30ed7cad3974913"/>
  </p:sldMasterIdLst>
  <p:notesMasterIdLst>
    <p:notesMasterId xmlns:r="http://schemas.openxmlformats.org/officeDocument/2006/relationships" r:id="R98d9baec8e4143b1"/>
  </p:notesMasterIdLst>
  <p:sldIdLst>
    <p:sldId xmlns:r="http://schemas.openxmlformats.org/officeDocument/2006/relationships" id="256" r:id="R52e01803be2548f7"/>
    <p:sldId xmlns:r="http://schemas.openxmlformats.org/officeDocument/2006/relationships" id="257" r:id="R70fc13f6abb141ce"/>
    <p:sldId xmlns:r="http://schemas.openxmlformats.org/officeDocument/2006/relationships" id="258" r:id="R05b825545ddd4bc0"/>
    <p:sldId xmlns:r="http://schemas.openxmlformats.org/officeDocument/2006/relationships" id="259" r:id="Rb57432d194fc4795"/>
    <p:sldId xmlns:r="http://schemas.openxmlformats.org/officeDocument/2006/relationships" id="260" r:id="R7e207d6431254858"/>
    <p:sldId xmlns:r="http://schemas.openxmlformats.org/officeDocument/2006/relationships" id="261" r:id="R0e9f2846e46a47df"/>
    <p:sldId xmlns:r="http://schemas.openxmlformats.org/officeDocument/2006/relationships" id="262" r:id="R9d34a62d70564877"/>
    <p:sldId xmlns:r="http://schemas.openxmlformats.org/officeDocument/2006/relationships" id="263" r:id="R73395344b4464972"/>
    <p:sldId xmlns:r="http://schemas.openxmlformats.org/officeDocument/2006/relationships" id="264" r:id="Rb3a9efacfd5d4ee4"/>
    <p:sldId xmlns:r="http://schemas.openxmlformats.org/officeDocument/2006/relationships" id="265" r:id="Rdc92a74e01fd4615"/>
    <p:sldId xmlns:r="http://schemas.openxmlformats.org/officeDocument/2006/relationships" id="266" r:id="R8d59a382b75245a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e3efc3938f4d8b" /><Relationship Type="http://schemas.openxmlformats.org/officeDocument/2006/relationships/slideMaster" Target="/ppt/slideMasters/slideMaster1.xml" Id="Rd30ed7cad3974913" /><Relationship Type="http://schemas.openxmlformats.org/officeDocument/2006/relationships/notesMaster" Target="/ppt/notesMasters/notesMaster1.xml" Id="R98d9baec8e4143b1" /><Relationship Type="http://schemas.openxmlformats.org/officeDocument/2006/relationships/presProps" Target="/ppt/presProps.xml" Id="R3dd84db3e3d9406c" /><Relationship Type="http://schemas.openxmlformats.org/officeDocument/2006/relationships/tableStyles" Target="/ppt/tableStyles.xml" Id="R5a34ec03c1a54988" /><Relationship Type="http://schemas.openxmlformats.org/officeDocument/2006/relationships/slide" Target="/ppt/slides/slide1.xml" Id="R52e01803be2548f7" /><Relationship Type="http://schemas.openxmlformats.org/officeDocument/2006/relationships/slide" Target="/ppt/slides/slide2.xml" Id="R70fc13f6abb141ce" /><Relationship Type="http://schemas.openxmlformats.org/officeDocument/2006/relationships/slide" Target="/ppt/slides/slide3.xml" Id="R05b825545ddd4bc0" /><Relationship Type="http://schemas.openxmlformats.org/officeDocument/2006/relationships/slide" Target="/ppt/slides/slide4.xml" Id="Rb57432d194fc4795" /><Relationship Type="http://schemas.openxmlformats.org/officeDocument/2006/relationships/slide" Target="/ppt/slides/slide5.xml" Id="R7e207d6431254858" /><Relationship Type="http://schemas.openxmlformats.org/officeDocument/2006/relationships/slide" Target="/ppt/slides/slide6.xml" Id="R0e9f2846e46a47df" /><Relationship Type="http://schemas.openxmlformats.org/officeDocument/2006/relationships/slide" Target="/ppt/slides/slide7.xml" Id="R9d34a62d70564877" /><Relationship Type="http://schemas.openxmlformats.org/officeDocument/2006/relationships/slide" Target="/ppt/slides/slide8.xml" Id="R73395344b4464972" /><Relationship Type="http://schemas.openxmlformats.org/officeDocument/2006/relationships/slide" Target="/ppt/slides/slide9.xml" Id="Rb3a9efacfd5d4ee4" /><Relationship Type="http://schemas.openxmlformats.org/officeDocument/2006/relationships/slide" Target="/ppt/slides/slide10.xml" Id="Rdc92a74e01fd4615" /><Relationship Type="http://schemas.openxmlformats.org/officeDocument/2006/relationships/slide" Target="/ppt/slides/slide11.xml" Id="R8d59a382b75245a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a2e463e11940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d8e7bd3299b4a73" /><Relationship Type="http://schemas.openxmlformats.org/officeDocument/2006/relationships/notesMaster" Target="/ppt/notesMasters/notesMaster1.xml" Id="Rab8775b95d6f459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b36e57ee80e4a5f" /><Relationship Type="http://schemas.openxmlformats.org/officeDocument/2006/relationships/notesMaster" Target="/ppt/notesMasters/notesMaster1.xml" Id="Raaa1896c9a6f4a4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e79d67c61f845a8" /><Relationship Type="http://schemas.openxmlformats.org/officeDocument/2006/relationships/notesMaster" Target="/ppt/notesMasters/notesMaster1.xml" Id="R60211b87c11b493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2509fc0d2354bdd" /><Relationship Type="http://schemas.openxmlformats.org/officeDocument/2006/relationships/notesMaster" Target="/ppt/notesMasters/notesMaster1.xml" Id="Rbb48fcfcf9fc4f0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4a4035a9ebd4581" /><Relationship Type="http://schemas.openxmlformats.org/officeDocument/2006/relationships/notesMaster" Target="/ppt/notesMasters/notesMaster1.xml" Id="Re24363ea5257491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375c94133604393" /><Relationship Type="http://schemas.openxmlformats.org/officeDocument/2006/relationships/notesMaster" Target="/ppt/notesMasters/notesMaster1.xml" Id="Rd1a7934ca9794ea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093a9df8a1c44f8" /><Relationship Type="http://schemas.openxmlformats.org/officeDocument/2006/relationships/notesMaster" Target="/ppt/notesMasters/notesMaster1.xml" Id="R60ed42ef1f5a4d9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3c1a9d5f8549d0" /><Relationship Type="http://schemas.openxmlformats.org/officeDocument/2006/relationships/notesMaster" Target="/ppt/notesMasters/notesMaster1.xml" Id="R0b791c7a13614aa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c2f3d3e44fa46b9" /><Relationship Type="http://schemas.openxmlformats.org/officeDocument/2006/relationships/notesMaster" Target="/ppt/notesMasters/notesMaster1.xml" Id="R9b5ab4d7c140415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6f71d396ae74998" /><Relationship Type="http://schemas.openxmlformats.org/officeDocument/2006/relationships/notesMaster" Target="/ppt/notesMasters/notesMaster1.xml" Id="R3b4eda676078452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fb82937d4974c39" /><Relationship Type="http://schemas.openxmlformats.org/officeDocument/2006/relationships/notesMaster" Target="/ppt/notesMasters/notesMaster1.xml" Id="Rcafc212e44ca4e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120c48c02a444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3ec372f6bb145fb" /><Relationship Type="http://schemas.openxmlformats.org/officeDocument/2006/relationships/slideLayout" Target="/ppt/slideLayouts/slideLayout1.xml" Id="Rc943d99dcccb42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943d99dcccb42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72f2acff9c4383" /><Relationship Type="http://schemas.openxmlformats.org/officeDocument/2006/relationships/image" Target="/ppt/media/image.png" Id="Rca56748b4e534637" /><Relationship Type="http://schemas.openxmlformats.org/officeDocument/2006/relationships/notesSlide" Target="/ppt/notesSlides/notesSlide1.xml" Id="Rfae88bd2b21940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9827dcb5dd4124" /><Relationship Type="http://schemas.openxmlformats.org/officeDocument/2006/relationships/notesSlide" Target="/ppt/notesSlides/notesSlide2.xml" Id="Rb20c1526143c4c9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31482204714831" /><Relationship Type="http://schemas.openxmlformats.org/officeDocument/2006/relationships/notesSlide" Target="/ppt/notesSlides/notesSlide3.xml" Id="R909973672618432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d17569dbe3413f" /><Relationship Type="http://schemas.openxmlformats.org/officeDocument/2006/relationships/notesSlide" Target="/ppt/notesSlides/notesSlide4.xml" Id="Rb3556d70985745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07d4a15a5c4912" /><Relationship Type="http://schemas.openxmlformats.org/officeDocument/2006/relationships/notesSlide" Target="/ppt/notesSlides/notesSlide5.xml" Id="Rfe563b5777c245b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2b6dd472d842d3" /><Relationship Type="http://schemas.openxmlformats.org/officeDocument/2006/relationships/notesSlide" Target="/ppt/notesSlides/notesSlide6.xml" Id="Rfe16bb4f64b24d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c53d0705a94031" /><Relationship Type="http://schemas.openxmlformats.org/officeDocument/2006/relationships/notesSlide" Target="/ppt/notesSlides/notesSlide7.xml" Id="Rceeaef300e4841e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16a76ae1924780" /><Relationship Type="http://schemas.openxmlformats.org/officeDocument/2006/relationships/notesSlide" Target="/ppt/notesSlides/notesSlide8.xml" Id="R31b8bc3a16c841a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c6a346fe0446c6" /><Relationship Type="http://schemas.openxmlformats.org/officeDocument/2006/relationships/notesSlide" Target="/ppt/notesSlides/notesSlide9.xml" Id="R2e49b67ec7f94bf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cd666dbe76402f" /><Relationship Type="http://schemas.openxmlformats.org/officeDocument/2006/relationships/notesSlide" Target="/ppt/notesSlides/notesSlide10.xml" Id="R68b7afbfa06f4e3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f86e74a44f4ba6" /><Relationship Type="http://schemas.openxmlformats.org/officeDocument/2006/relationships/notesSlide" Target="/ppt/notesSlides/notesSlide11.xml" Id="Ra19e342f300949d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ECDAF8-3BF7-4AD2-8DC1-6DCFEA48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C633CB-26DC-4D4C-90D1-BB31A23C0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9075C7-EC6B-4530-A23E-1F4DEA2AC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Creator Portfolio Deck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C70A56-EB49-4F51-995C-468B7D50D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turns her travel reels into a clear, client-ready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CE777C-A3FB-4570-AD2F-0441CA59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FE637E-63AA-4D40-8AB2-5EB713DB5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82E792-EB19-4265-BB29-239E68926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F197EC-BBAC-4F6F-B7B3-E928D1FC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56748b4e53463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8201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BDB4EC-E47F-4776-91BC-D0E89A34B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055B08-BA98-4814-9F31-F737ECC50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A9DC8B-E07D-4B83-BE04-068B222E4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473225-7C23-4844-92C1-D564B9563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04867E-254E-4B45-9CF7-B4BCFE69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20A86C-0E9B-4948-B20F-3F276A1B1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C50FB4-9908-40B0-A216-97D830240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C8815F-48F8-4B42-9541-F5EA129FD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About Maya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EAF019-734B-43DC-A6B3-30FE1E554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standout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B86F48-FD55-4562-9E92-AD0CB4DE1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F8EC11-FBAE-473A-B9DA-7DB381D4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E423F5-9F5E-4140-85AF-624C53BF8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Signature Work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FC53A7-B739-4B27-B998-D2DEB04AF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Group by content type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78F510-F64C-4E7F-8837-F16CA72E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ED5C72-99C3-4DC3-996E-5E3E8CC8E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75648C-DF60-4207-BA4C-38D7FEA61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118B21-B5C2-46F2-8E3B-2278968B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brief context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23D330-6A1F-4086-ABAF-2A4399990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C445D3-9820-4A27-9896-83A0AA724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7BF094-04B5-4BAB-91FE-05A6D15B5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Contact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49EA79-D5F4-499E-8293-7B76AFB8A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audience fit</a:t>
            </a:r>
          </a:p>
        </p:txBody>
      </p:sp>
    </p:spTree>
    <p:extLst>
      <p:ext uri="{BB962C8B-B14F-4D97-AF65-F5344CB8AC3E}">
        <p14:creationId xmlns:p14="http://schemas.microsoft.com/office/powerpoint/2010/main" val="13400529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0C3AE3-2A4D-44EB-8456-40BF9EA6A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F559A3-7B88-4541-9C27-9C1FA23C0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4D58D7-6218-4856-BEAC-A17C94984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D8266F-7D4C-4BEF-8758-B6AA4AB03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324363-FA30-420F-A1A4-7D8E3A3A1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Showcase a creator’s style, process, and best work.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F14F74-5212-4B01-B06B-F0F4E5ECB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EA33A2-D3E9-4BCD-A995-6D0E12B2D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189623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9D80B9-10CE-4DCC-A43A-F7F49EEFA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BFFF57-7A83-4A7F-B7C1-05C1619B0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B79759-C3AD-4539-BB25-846D69D5E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83C111-0D08-4C8F-A3B2-14D1D7FC4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73C899-5D42-426C-A259-37F087AF9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161B63-6552-4440-B5A9-A0EE518BB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ABC511-D905-4969-9694-BC0AF2343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A5BCD9-770C-4959-9040-3770D8F00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25F37E-084C-42A0-9C81-3954E0A46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standout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C4D85F-2295-4F8B-96EE-5154D0AA6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FE4CFF-368F-48CF-A628-CB19485F0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F262C9-ED4C-4023-BAF7-2EB2BD84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EA7BDF-0A96-46F1-9D14-E3E05B576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BF789D-408B-4F50-8A01-15A30F6D0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Group by content type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92DFAB-8EFC-4063-9445-94EABF775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FFBCBB-46C5-4361-94BF-A91D63737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E2FDFA-EF60-4207-8AB8-992EADAC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57A495-BCE5-43CB-B2C7-0805D4FD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E3B52F-AF49-4CC7-BB5F-9EDD2F12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brief context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418835-830F-4111-9A11-B7DA93B34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417912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BBEBE20-8265-4616-AA26-5525D1291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93D38C-537E-45E3-BE92-E06ADDA05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83E879-0D0A-4DA3-9E88-C04D1D18D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D857CA-3A44-47BC-9DF6-F1CEA6BF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64B4B3-2062-48A7-B189-AAD0C416C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9A16AE-00CA-4933-A88E-8137EC0CA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4522A5-B164-447F-BC8D-0FE23A70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A3871E-21C0-4D5F-BC15-885A819F9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7F6C44-EC9A-42EF-AB30-CDF8906C8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standout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277D82-066A-459C-8A49-5D2FD10F2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C3B501-3F61-4D8C-B3B0-811306AE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6889EC-BF6C-4D87-9A27-9F9B0CE8D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306575-A8CF-41B4-AACD-C4F1F131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Group by content type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5CA94A-317D-4DEA-AFE2-4EF65A5F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02EF5D-5EF2-41E6-BC4E-D22F362E0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DE02D7-E504-4106-A951-37066AB9C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3C5300-A378-42C0-863C-A62E3569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brief context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28053B-2961-4275-BFC1-6380D865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1A8975-C606-49A5-B5DA-28271394A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3E92B6-6832-4C14-89FB-3D93DDC5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CAF492-12EE-4324-8AE7-3A5C4EAD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audience fit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0F2350-A251-4192-8055-637A934C2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16A976-5F17-449B-B27D-E94245186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B4111F-763C-4200-A471-78AED6726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86461C-8A29-4979-A1EC-D111ECCB6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7FA1AC9-0E13-4A02-811E-C4FE8D8F4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946698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2EBF61-C6D7-4B64-A06B-F05338D22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1754E3-9969-44F1-9E0A-416E7CCD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403D5B-D7E4-4102-BC2E-06F3AE6C9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14E7B5-B898-4578-ADC3-20D99327C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6FCDF9-D949-4508-8145-710739B77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1B868B-775D-4711-85C2-CCB069472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DD7C25-C4D1-4484-9489-064B51CB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A202F8-C7E1-49E1-86F9-C3065E4F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5BB6B2-6A57-42FD-9C62-164AE7A4F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Great clips, but no clear narrative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441EBA-54A1-455F-9A3F-F15093E2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BE6401-FE2A-49DB-9811-778DDFF5B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Hard to tell what services she offers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27DF77-3A6F-4578-BEE3-C87785A01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E8F1AD-A913-4A0C-A652-883AF6C0F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Work feels scattered across platforms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D6A0F6-A765-41E6-966C-5F0CB2207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D18F51-CE99-4F84-964A-FED143B8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F8CEC4-F88B-4663-8517-3EAE024CA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A3BFA5-EE99-426C-860C-B873E791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5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story around her creative niche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30D108-7B16-494C-A125-35FD76399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993926-37DD-43B4-BD6B-D3992629D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Services and strengths are easy to scan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E7C6BA-A278-4174-BA3E-5ACA8292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9DB20B-63BB-4892-AE86-270BB235A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Examples feel organized and presentation-ready</a:t>
            </a:r>
          </a:p>
        </p:txBody>
      </p:sp>
    </p:spTree>
    <p:extLst>
      <p:ext uri="{BB962C8B-B14F-4D97-AF65-F5344CB8AC3E}">
        <p14:creationId xmlns:p14="http://schemas.microsoft.com/office/powerpoint/2010/main" val="6917468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E23A21-21E5-499C-B820-E05D0306F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FCF703-7286-4206-86CD-401BF629A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51A421-9158-4D22-AF14-3B01BF0B9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2EAD5D-01DC-4650-8138-567DB586A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12B72C-E2C9-4806-AA22-AAD148BA4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FD22D4-CE69-4A4E-A31D-1609E789C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EC91B2-5729-4224-B34C-73BD97577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0FAA4B-DC72-4514-B846-0279B2048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369116-5955-4AC3-8C5A-4E442DC9C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MANAGERS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D1B62D-2119-4671-9119-71610011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See if Maya’s tone and visuals fit their campaign goals.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58ADB1-5CAD-4BFB-AFBF-5DD468B39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D87847-D1AB-4866-829A-7AC1C235D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A267BB-6606-4F74-96C3-D6D3C4C51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24E532-6F20-480A-9D82-86CB31837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AGENCY PRODUCERS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A43307-5CC5-48DA-82DF-0E2676DD1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her range, reliability, and collaboration style quickly.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B8C25E-71FB-4013-9089-AF611ED68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BEEE9A-06C0-4E3B-B4E1-A16B08F09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06FC95-583E-4A8C-93E8-9BA96FDAE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6BD8BF-A897-4DF5-A9AD-C479ADEBD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POTENTIAL CLIENTS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B44B6E-632D-419A-9063-35897F9C3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Understand what she creates and how to book her.</a:t>
            </a:r>
          </a:p>
        </p:txBody>
      </p:sp>
    </p:spTree>
    <p:extLst>
      <p:ext uri="{BB962C8B-B14F-4D97-AF65-F5344CB8AC3E}">
        <p14:creationId xmlns:p14="http://schemas.microsoft.com/office/powerpoint/2010/main" val="5690069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2CD8345-A4B1-4AB8-A905-05DE0FFD1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6012F3-7497-41B3-BAFF-3E9C52064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000293-7455-4B33-A150-AB91FD0DF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783175-EB81-4888-9217-E368D0A30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D29B19-B2C9-49A7-90D2-1D2EE98EE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CD1026-8C02-4C54-BDBF-09CAC610B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5C0F08-33AA-4587-A60C-40439692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77F49B-24FE-4BA5-B079-1036D29EA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BEE548-5BD7-4027-882F-CD3FC8F9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0D6963-8045-46CE-98FC-B324C20FA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CBD295-D5F1-45B6-9B84-6E46688A8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standout clips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0B4C9C-4371-4C4F-A4BB-DA63213BF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4EA337-56A1-4BD2-A308-D1805B1FB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BBEA27-9FA2-43EC-8ACB-830896DE8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D733B8-4279-42A4-A7E6-1B2F4E017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99AB51-51B6-47E6-A2CE-CE0287D75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DF722C-4F57-4AB4-A7E1-4720FB93B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Group by content type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052B35-31EE-43D4-8072-10F19C2BA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2C985F-239E-42E3-A897-B5B9F7767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5ACAD0-83FE-44A1-B4DC-8DF509602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EE1377-6967-4677-9925-51DF2399E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C88AAD-C862-4217-BCED-5F4577E7D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4952BC-E09A-42FE-B63C-FBF38DAE4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brief context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797951-CC3D-40F9-BAC7-7F7C03A46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756B8F-CE74-4D59-AA4E-FBEFDF6D8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76B084-3826-4E37-BDA0-AA9C7406D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2FD556F-A5E2-452D-9628-03BC19D20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F96F204-6BFB-476E-80CA-BFABBADF7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7CD684D-5885-46BB-ADB6-51E15C7AD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audience fit</a:t>
            </a:r>
          </a:p>
        </p:txBody>
      </p:sp>
    </p:spTree>
    <p:extLst>
      <p:ext uri="{BB962C8B-B14F-4D97-AF65-F5344CB8AC3E}">
        <p14:creationId xmlns:p14="http://schemas.microsoft.com/office/powerpoint/2010/main" val="5524337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19B970-79AA-4E44-B84E-6D7C3EE6E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D2CC64-3718-4671-AABA-9898E3C5C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2368C1-6B77-48F8-BC57-4B15F152C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50D62F-C288-4379-B96E-4636EF81B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B3B15A-56E6-4966-B567-2B3F6A2DE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F7F095-39C0-418D-B822-C8C0B84A8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25708F-D99C-4856-ADCC-8B713846C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72B24E-332C-4763-98DD-CA24C9750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present her travel content so clients see her value fast?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0C7522-4CD2-4A33-9E85-6D494557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19A92C-CA2D-4CB9-880D-A1E4E8399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981BF0-48F0-4342-83B7-006AB0337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89CC23-E107-43F3-8420-61F3787FF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Group by content type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306BAE-287D-4D1D-9CAA-3BC575A45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B85522-EDE2-42ED-945A-69820D8C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31E000-F3C9-4152-B021-865E0C71F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brief context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533D68-4BF3-4E4E-B0A3-A1188779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70308D-0B95-4D5D-B6FD-D28829884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65A322-09AE-4F52-B397-C18B8B16D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</p:spTree>
    <p:extLst>
      <p:ext uri="{BB962C8B-B14F-4D97-AF65-F5344CB8AC3E}">
        <p14:creationId xmlns:p14="http://schemas.microsoft.com/office/powerpoint/2010/main" val="6761285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D0404B6-16F2-4757-9D2F-7B5324947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668DA6-8842-4099-ABDB-72592E819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F86B45-BA08-4AC3-8CC1-A9F41328A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12A976-EAB7-48F8-B9AB-DC7500470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F3A5A0-A605-4DA7-A3F8-FAB88A0E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C13397-B1BF-43F4-A0CC-7A417E038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BBEFDA-D47A-45C7-9F52-A88288927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9A880B-36D6-4720-9CA9-FCF21FDF4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47AC65-C641-4064-AC3B-55BC4AC92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standout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B82984-9210-4611-A0B8-68CDED9FB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66D5C5-BA1C-405E-A53E-CC3145982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931091-12BC-4392-8B10-ABFE54F18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4F7BAE-DA8F-441F-A170-9C19B04B0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8169BB-4140-4297-9A71-45247A0F3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Group by content type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15A73F-2418-4CDC-8DFA-15442FD5B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E7B2E8-A74D-45A5-8475-F3A78D451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2BE990-8095-4B1B-89AD-71F007F29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360586-C164-494B-85B5-DDE079AFB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60DF9A-DB29-454F-AAC0-5942C9549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brief context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C4D1A5-07DB-445F-9525-80C5B9EB6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9CA09C-641D-4D8E-A649-9008266D2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330EA9-DEC4-4E51-AF16-2B56CA723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A7BABF-7715-40CA-B653-04E66E9F7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5E779F-BC25-4555-BC35-36E9E8C0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D37158-F106-408B-A26A-BD5C8994C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8992568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8C9703-DDD3-46FE-86C7-145576484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C529B0-0B85-4324-AD37-77392F095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B30F8F-8595-461E-9F2F-059706BE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Ready to pitch your creative work with clarity.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751D48-AA9A-468D-A54E-7BDB10AE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6F5036-B90A-4E81-8DC5-2D939A11F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010495-B936-48AC-A83A-2E4B4DC18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DEC9F1-644D-4206-8D83-6679E9E48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182748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2026-09-30T15:23:48.9970000Z</dcterms:created>
  <dcterms:modified xsi:type="dcterms:W3CDTF">2026-09-30T15:23:48.9970000Z</dcterms:modified>
</coreProperties>
</file>