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f72330011a4f54" /><Relationship Type="http://schemas.openxmlformats.org/officeDocument/2006/relationships/extended-properties" Target="/docProps/app.xml" Id="Ra78aff25d7df4836" /><Relationship Type="http://schemas.openxmlformats.org/officeDocument/2006/relationships/officeDocument" Target="/ppt/presentation.xml" Id="R2ebef27af59544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8a1aa3273f44fb"/>
  </p:sldMasterIdLst>
  <p:notesMasterIdLst>
    <p:notesMasterId xmlns:r="http://schemas.openxmlformats.org/officeDocument/2006/relationships" r:id="R6c1d09b969244b56"/>
  </p:notesMasterIdLst>
  <p:sldIdLst>
    <p:sldId xmlns:r="http://schemas.openxmlformats.org/officeDocument/2006/relationships" id="256" r:id="Rdbd3ba8052db4261"/>
    <p:sldId xmlns:r="http://schemas.openxmlformats.org/officeDocument/2006/relationships" id="257" r:id="R2bf7a08ac94b46f0"/>
    <p:sldId xmlns:r="http://schemas.openxmlformats.org/officeDocument/2006/relationships" id="258" r:id="R3467325258bc4c5c"/>
    <p:sldId xmlns:r="http://schemas.openxmlformats.org/officeDocument/2006/relationships" id="259" r:id="Rb7ccdb7b6a7146f5"/>
    <p:sldId xmlns:r="http://schemas.openxmlformats.org/officeDocument/2006/relationships" id="260" r:id="Rdd369fc982694343"/>
    <p:sldId xmlns:r="http://schemas.openxmlformats.org/officeDocument/2006/relationships" id="261" r:id="Rf7d2c5808bb94260"/>
    <p:sldId xmlns:r="http://schemas.openxmlformats.org/officeDocument/2006/relationships" id="262" r:id="R0923222fa5dc4387"/>
    <p:sldId xmlns:r="http://schemas.openxmlformats.org/officeDocument/2006/relationships" id="263" r:id="R55b579940ec64223"/>
    <p:sldId xmlns:r="http://schemas.openxmlformats.org/officeDocument/2006/relationships" id="264" r:id="Rcbf5843b0f024019"/>
    <p:sldId xmlns:r="http://schemas.openxmlformats.org/officeDocument/2006/relationships" id="265" r:id="Rcd9ec9353a9d4008"/>
    <p:sldId xmlns:r="http://schemas.openxmlformats.org/officeDocument/2006/relationships" id="266" r:id="Rf80b2f7bb2c94a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e1c12fa53ad4896" /><Relationship Type="http://schemas.openxmlformats.org/officeDocument/2006/relationships/slideMaster" Target="/ppt/slideMasters/slideMaster1.xml" Id="Ra38a1aa3273f44fb" /><Relationship Type="http://schemas.openxmlformats.org/officeDocument/2006/relationships/notesMaster" Target="/ppt/notesMasters/notesMaster1.xml" Id="R6c1d09b969244b56" /><Relationship Type="http://schemas.openxmlformats.org/officeDocument/2006/relationships/presProps" Target="/ppt/presProps.xml" Id="R5e31701de08345f1" /><Relationship Type="http://schemas.openxmlformats.org/officeDocument/2006/relationships/tableStyles" Target="/ppt/tableStyles.xml" Id="Rc5631839340047ee" /><Relationship Type="http://schemas.openxmlformats.org/officeDocument/2006/relationships/slide" Target="/ppt/slides/slide1.xml" Id="Rdbd3ba8052db4261" /><Relationship Type="http://schemas.openxmlformats.org/officeDocument/2006/relationships/slide" Target="/ppt/slides/slide2.xml" Id="R2bf7a08ac94b46f0" /><Relationship Type="http://schemas.openxmlformats.org/officeDocument/2006/relationships/slide" Target="/ppt/slides/slide3.xml" Id="R3467325258bc4c5c" /><Relationship Type="http://schemas.openxmlformats.org/officeDocument/2006/relationships/slide" Target="/ppt/slides/slide4.xml" Id="Rb7ccdb7b6a7146f5" /><Relationship Type="http://schemas.openxmlformats.org/officeDocument/2006/relationships/slide" Target="/ppt/slides/slide5.xml" Id="Rdd369fc982694343" /><Relationship Type="http://schemas.openxmlformats.org/officeDocument/2006/relationships/slide" Target="/ppt/slides/slide6.xml" Id="Rf7d2c5808bb94260" /><Relationship Type="http://schemas.openxmlformats.org/officeDocument/2006/relationships/slide" Target="/ppt/slides/slide7.xml" Id="R0923222fa5dc4387" /><Relationship Type="http://schemas.openxmlformats.org/officeDocument/2006/relationships/slide" Target="/ppt/slides/slide8.xml" Id="R55b579940ec64223" /><Relationship Type="http://schemas.openxmlformats.org/officeDocument/2006/relationships/slide" Target="/ppt/slides/slide9.xml" Id="Rcbf5843b0f024019" /><Relationship Type="http://schemas.openxmlformats.org/officeDocument/2006/relationships/slide" Target="/ppt/slides/slide10.xml" Id="Rcd9ec9353a9d4008" /><Relationship Type="http://schemas.openxmlformats.org/officeDocument/2006/relationships/slide" Target="/ppt/slides/slide11.xml" Id="Rf80b2f7bb2c94a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ef7e3c813f47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f22c3cdc9464301" /><Relationship Type="http://schemas.openxmlformats.org/officeDocument/2006/relationships/notesMaster" Target="/ppt/notesMasters/notesMaster1.xml" Id="R3df87be56882425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0482f7a25b04b98" /><Relationship Type="http://schemas.openxmlformats.org/officeDocument/2006/relationships/notesMaster" Target="/ppt/notesMasters/notesMaster1.xml" Id="R72f636a2878940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f98d90e9d2a4264" /><Relationship Type="http://schemas.openxmlformats.org/officeDocument/2006/relationships/notesMaster" Target="/ppt/notesMasters/notesMaster1.xml" Id="R6a0830f366f948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4fd73cd686493b" /><Relationship Type="http://schemas.openxmlformats.org/officeDocument/2006/relationships/notesMaster" Target="/ppt/notesMasters/notesMaster1.xml" Id="R09331b256eb14c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b9377f00204008" /><Relationship Type="http://schemas.openxmlformats.org/officeDocument/2006/relationships/notesMaster" Target="/ppt/notesMasters/notesMaster1.xml" Id="Rf78eb2160dd845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f28d10ecc14f73" /><Relationship Type="http://schemas.openxmlformats.org/officeDocument/2006/relationships/notesMaster" Target="/ppt/notesMasters/notesMaster1.xml" Id="R3cac475af3ea40e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fb4437b86b4b75" /><Relationship Type="http://schemas.openxmlformats.org/officeDocument/2006/relationships/notesMaster" Target="/ppt/notesMasters/notesMaster1.xml" Id="R99f271a221544e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888daee3ae4d45" /><Relationship Type="http://schemas.openxmlformats.org/officeDocument/2006/relationships/notesMaster" Target="/ppt/notesMasters/notesMaster1.xml" Id="R7c2713bd2eb142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3fce840d9e4c63" /><Relationship Type="http://schemas.openxmlformats.org/officeDocument/2006/relationships/notesMaster" Target="/ppt/notesMasters/notesMaster1.xml" Id="R7f00eca8a167403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6ec4fd44464b32" /><Relationship Type="http://schemas.openxmlformats.org/officeDocument/2006/relationships/notesMaster" Target="/ppt/notesMasters/notesMaster1.xml" Id="R265fac3bc2af4a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8c6310c7a724ca6" /><Relationship Type="http://schemas.openxmlformats.org/officeDocument/2006/relationships/notesMaster" Target="/ppt/notesMasters/notesMaster1.xml" Id="R627e1e95b62c44b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173ddf46be493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b02810574b401f" /><Relationship Type="http://schemas.openxmlformats.org/officeDocument/2006/relationships/slideLayout" Target="/ppt/slideLayouts/slideLayout1.xml" Id="R591d7c1679f949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1d7c1679f949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53f4601aa471d" /><Relationship Type="http://schemas.openxmlformats.org/officeDocument/2006/relationships/image" Target="/ppt/media/image.png" Id="R8bcc4b4a31114281" /><Relationship Type="http://schemas.openxmlformats.org/officeDocument/2006/relationships/notesSlide" Target="/ppt/notesSlides/notesSlide1.xml" Id="R541671c52a0c4e4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d693a125a432b" /><Relationship Type="http://schemas.openxmlformats.org/officeDocument/2006/relationships/notesSlide" Target="/ppt/notesSlides/notesSlide2.xml" Id="R8eca4d1784584f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b3239bfcf4622" /><Relationship Type="http://schemas.openxmlformats.org/officeDocument/2006/relationships/notesSlide" Target="/ppt/notesSlides/notesSlide3.xml" Id="R6456b79847ae42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b4202b74664221" /><Relationship Type="http://schemas.openxmlformats.org/officeDocument/2006/relationships/notesSlide" Target="/ppt/notesSlides/notesSlide4.xml" Id="R0d0850a240de41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cec2fc18e46bc" /><Relationship Type="http://schemas.openxmlformats.org/officeDocument/2006/relationships/notesSlide" Target="/ppt/notesSlides/notesSlide5.xml" Id="Rfc3fd483f08846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a1731e6df4c2c" /><Relationship Type="http://schemas.openxmlformats.org/officeDocument/2006/relationships/notesSlide" Target="/ppt/notesSlides/notesSlide6.xml" Id="Re3019f53b9534c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bd41bb3fba4030" /><Relationship Type="http://schemas.openxmlformats.org/officeDocument/2006/relationships/notesSlide" Target="/ppt/notesSlides/notesSlide7.xml" Id="R7193a63fa0b44c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336fe5619544f8" /><Relationship Type="http://schemas.openxmlformats.org/officeDocument/2006/relationships/notesSlide" Target="/ppt/notesSlides/notesSlide8.xml" Id="Rb8c85438f40d4d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b01baf6aa941f4" /><Relationship Type="http://schemas.openxmlformats.org/officeDocument/2006/relationships/notesSlide" Target="/ppt/notesSlides/notesSlide9.xml" Id="Rde0ec8b78778423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153e13a2a4f9f" /><Relationship Type="http://schemas.openxmlformats.org/officeDocument/2006/relationships/notesSlide" Target="/ppt/notesSlides/notesSlide10.xml" Id="R9804d75d5a204e9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6dfe0972e415a" /><Relationship Type="http://schemas.openxmlformats.org/officeDocument/2006/relationships/notesSlide" Target="/ppt/notesSlides/notesSlide11.xml" Id="Rc9df01f3d79d4c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5BFF10-30B7-4A61-965D-ECF44CF6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A6F6C-0621-44BC-8B1C-79F7D65F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B4AB60-996C-48AE-8C10-F96DCE20F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Creator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858F18-CE55-42C7-87B3-00103CDD9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vlogger turns scattered ideas into a weekly series that keeps viewers coming back.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955D3-EFA8-4312-9D22-2689F7C2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1BD74-6E4A-40ED-8ADB-393034248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EBEA4-2FD6-4FAA-9A68-181BCA0D5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AA8C21-DDEE-47C8-84C8-8EBCED3B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c4b4a3111428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4314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DEA8D0-7386-40B0-8403-EEBD695D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A4911-06F2-443C-ADA0-19A702D4A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FC8F3-9C39-48D2-B0B4-A03BD70E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897EFF-2854-4002-89A1-2F423DED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DCDB9-A893-4188-91C7-CC4B6F2C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B940F-4360-4D78-B8F4-845999D5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5287D-C87A-468B-9563-AE8733B30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A8F66B-DC03-491E-9DCA-145F59B9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39004D-4D2D-4888-9161-AF93A6FF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story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D5DA8-2792-481C-AA96-64CA5E2E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64CEB0-ED58-404C-A183-AD2CAB15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398833-2A89-481F-B0A9-6E970F3C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Series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8FB995-1EC2-4D5D-A4FD-35AEE284D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each episode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98A3F-B350-49BA-8B1D-C716E468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AC1AAD-3544-4CBB-B5D0-F08D8A8BD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1BB2B-525C-4A9A-8D2D-6A201938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2D7C9-6B51-4CF4-B900-D81C7097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Batch film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849DC1-001F-45E3-BFE9-73FFB284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938A30-96C8-4FA4-B6FC-E50D90AE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DAE43-CD94-4FEF-94B4-B7F28439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Growth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A6A01B-E6DC-484D-90A1-911E5DB4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for one style</a:t>
            </a:r>
          </a:p>
        </p:txBody>
      </p:sp>
    </p:spTree>
    <p:extLst>
      <p:ext uri="{BB962C8B-B14F-4D97-AF65-F5344CB8AC3E}">
        <p14:creationId xmlns:p14="http://schemas.microsoft.com/office/powerpoint/2010/main" val="812726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40705F-6BD0-45C8-A3CD-477A04B7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9094A-247E-452B-B2D6-8749470F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4E571C-4478-4DE2-81DB-10071A4E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945CDE-EF4A-4F43-9B3E-47953E3F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B3C25D-EC1E-45D2-9233-E5386357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trip into a repeatable content series.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FC9D4-9754-47D8-BC36-5006D3C90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360E5-F6A6-433A-8A56-A71D2FE8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73026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E6C0CB-0F87-40DB-8E6E-F8D20EC51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C12E3A-93F8-40A2-B59B-F0F57741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6AD0B6-3E44-4495-919C-630B0F74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918F0-F6EA-4030-905B-EC0DC5079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2949F-A715-4C48-9AE9-CC787C75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content creator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E0D8E-FD65-435A-B772-B045E3667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9EF54-2738-4245-9B46-F6384ACA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39701-956A-4EED-87D4-503D07056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9B06A-671E-47CB-91CC-FAC7B6E0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51C91-7F86-4D66-A7C0-364CB98A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8D3D9-F3BE-47C7-8D69-99F54113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B24A1-E846-4F44-8621-399DBE18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C3B3A4-59D8-4FD4-AE42-471A472D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9D2799-1139-486D-87E7-5D081953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trip into a repeatable content 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4C7AE-2693-4D72-AF2C-D22DF6064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55013C-EB53-4E05-9008-F86A3989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2A193F-EC50-4B24-BDEE-941DC247A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A62A8B-1AF9-430C-9D95-A136CFE6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2FE383-C0FA-42B8-B002-6DD9B59E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Schedule the rollout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EFF551-2E80-40FC-B12F-ECFE815D6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708001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8DD4DF9-8593-4656-A459-6E2347EE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C9B2A-D5E3-4814-AB97-8FB5CF24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A3E58-C91A-4A5E-BA2E-9F717373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06C95-0602-4C0D-8FF1-11C8BCD7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46BE4F-5940-485C-ABCE-41C27A72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08EE05-34D6-400C-860D-0A37FE16A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C92D24-49A1-44DB-95F0-893C03E9F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35C145-AB5D-4FE0-A525-28907602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BF3E86-36D8-43FE-AFD4-CDC0AB6E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story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ECE66-3375-4ACA-8688-DA710F944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B8B0D-2AC0-42DF-9971-BEDCFD8C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5992D-8050-43B8-991D-637E4B599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0D4A5-FD2B-46DE-9482-CB46BDFBF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each episode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D73161-83ED-490E-AE73-98FE8837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392F1A-04B3-4B74-A362-43576DC5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47A008-0858-4D9D-8AB2-C8A85468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B6B63-1842-4078-85CE-EF6ABA5A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Batch film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E724D9-01C0-4C84-AC94-F794D192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264DC4-2E3A-4AFE-BC56-526EA7A3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D06C9F-4244-4115-A666-DC6CF397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F1757F-ACD4-4561-BCED-F3BB9DCD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for one style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C39491-745C-4A44-BFA5-B32DA7A3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80806-D442-41FE-B7C2-2532EE9B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D1DF43-7444-44E5-963F-68717BC2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2BE33D-AACA-47B1-B4D4-AA74E906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AECDAA-DE67-42D7-A589-4AF7BF4E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721157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C9194E-5B5C-4F87-AB0B-15157476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9D017-FD57-4366-A281-763313ED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A9A405-1C5C-4084-8083-0D5D6F9E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EF3B0-4C41-4493-ADBE-2AB46EAD1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AE98CE-2E1A-4E02-8B47-34496237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DA80B-CD3E-4C48-9977-39DF21509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8567AA-9EC6-4B43-B150-D05BA3AA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82716C-B69B-4D85-9535-0DCA2725F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62DF4-34C7-480F-872D-A619D73C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D715B2-D496-4037-B7AC-F4DD4FC3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C4398-F801-499F-91F8-5C774D6EF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Videos feel inconsistent from one post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53053-83CB-4F41-AAFF-56557FD6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F38AD0-EFDA-450D-8D64-021F41006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Publishing takes too long to keep a steady rhythm.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3D2F7C-9BC5-458F-B8C2-6E878334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505B8D-7E90-4033-9712-930D871D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FA3E50-235A-495B-80BC-08FB504BF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7FFF5B-55B7-4E86-9DA6-E9592A77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episode follows a clear content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C763CC-CED6-4B0A-86E1-412A4CB2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EA2398-ECEE-465C-907F-35AEB4FC7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series feels more polished and recognizable.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7A431E-C62E-48A2-87BC-EEE09C95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60A259-68AC-497D-BFDD-15B4B37F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move from idea to upload faster.</a:t>
            </a:r>
          </a:p>
        </p:txBody>
      </p:sp>
    </p:spTree>
    <p:extLst>
      <p:ext uri="{BB962C8B-B14F-4D97-AF65-F5344CB8AC3E}">
        <p14:creationId xmlns:p14="http://schemas.microsoft.com/office/powerpoint/2010/main" val="16880329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653A47-D8CB-4056-9217-D2FB9DD18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E48FBA-A480-4312-8223-C349B899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1E7C49-934D-4190-BA9D-06EBCB945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04FD0F-3F03-43B5-BF76-21E18C461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B4553E-C6F3-45D9-9F17-A36C5ACA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99A15-C514-4604-9C10-641830FD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799C1-A2A6-40BD-B73D-CDA7261A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889F4-1291-4CC8-9503-4540CD75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39E29-2EBB-49DD-8030-A4B3E121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SOLO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8CAC8E-8F2C-4846-B289-77DF8799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system to plan, film, and publish without losing momentum.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E714B-32A6-4DB7-80BE-5BBED49C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CAFE6F-C075-474F-9225-4EAC911A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4D825A-2207-4B8A-AA56-BDC27705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252E3-5FD4-4489-A794-9614BF49B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E836F-56DE-45A0-AE7F-FA3F5348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content structure that keeps campaigns consistent across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3E75AC-5B59-4873-8E63-41FE86D9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4BCED-4556-4FB6-97BE-FDAB5E197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FF367F-8C89-4A81-874A-7BA3C9216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9D746E-3276-4909-8A78-9B2D037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84A23E-7170-478A-A912-3B7E07A9E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direction for scripting, visuals, and release timing.</a:t>
            </a:r>
          </a:p>
        </p:txBody>
      </p:sp>
    </p:spTree>
    <p:extLst>
      <p:ext uri="{BB962C8B-B14F-4D97-AF65-F5344CB8AC3E}">
        <p14:creationId xmlns:p14="http://schemas.microsoft.com/office/powerpoint/2010/main" val="18321075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8A8B12C-062D-4158-9ED6-CA7A89776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3B6B4-2FA0-4478-9A8F-BBE27D3D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E6ACD1-4516-4616-973F-5BAADAEB2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22A4C2-6E5A-4D1B-98EB-872A68AB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0C757F-AC6B-4D0F-8C04-B41CB438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D3F2A7-5770-4757-BFDC-784B61BA9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E3E9A-0570-4B42-869D-FBDD2D1F1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7B255B-9457-49E6-BBCC-45D94B4F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FC05D5-2490-42EF-8172-A87D77520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A92341-888F-45C8-BE43-D2C5B20A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CD9F0-1BD4-454E-B5CF-553D3335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story angle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6413DF-524E-4B6D-9806-76BB86B04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410C7C-FE86-42EC-B517-37A133AC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82D772-F62C-4B56-8856-5BAF9209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93A4F8-3120-440F-BF77-8DE045A3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B36FE8-1B99-4A1C-92FE-C0E5EDB0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72537-9FAD-4174-8ECA-D9F93284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each episode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8F994C-AB69-45FB-964A-5D8EC8A6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F3026-2E13-4D28-936A-43BFD005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5B0945-C98B-4258-BA4D-FF68A615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7D16C4-CBE5-46E8-AC0D-E1D9F7B35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BC4D27-E6CA-4067-ACE1-56671854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3FAD1D-78E7-46BE-AF97-3F847837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Batch film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5C8C49-0DBA-41D4-8BBD-5A4DA194B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BF3246-3430-4EF1-A5A9-EED733B7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70D30D-831F-445F-979E-A592DB4F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0BBE4A-CD02-4EC4-B6BB-DCB2C990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266EC1-2EBA-41E7-96FF-853C1292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86F620-C969-4A3A-A067-81E1AE046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for one style</a:t>
            </a:r>
          </a:p>
        </p:txBody>
      </p:sp>
    </p:spTree>
    <p:extLst>
      <p:ext uri="{BB962C8B-B14F-4D97-AF65-F5344CB8AC3E}">
        <p14:creationId xmlns:p14="http://schemas.microsoft.com/office/powerpoint/2010/main" val="4114130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74BC91-324B-40CE-AD47-BCD91892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2AE0B2-9B29-4D37-A953-2AB57799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03D74D-D494-4C0B-9C2C-09C577C9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D0CAE-3825-461C-8EE6-AAD5C39F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70D26B-D7EB-4A67-B780-2EA34087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053AF-445F-4553-BB0C-200D59D14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D4228-C010-42D1-B4BF-81E64B8B1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8CC53-004D-431A-B571-AB164C36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one weekend trip into a content series people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000B0-0537-4CA7-8302-FF5C66B5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EA380E-6CEB-4E2F-A55D-6FC8DE283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DA1377-8F38-49C2-9DB8-4D5C6E2F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DC855-86A9-4860-A7CD-47DB8294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each episode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534673-007F-4729-AE08-38B94A549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C4875A-C3A3-4AC6-B5DF-208377B1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85B679-480E-42BF-8C56-32C9B407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Batch film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39007-F108-4112-8CB1-CCF93BB3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93890D-182D-40B4-B675-4B418638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8F9E57-D622-48AB-85C0-30F87502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</p:spTree>
    <p:extLst>
      <p:ext uri="{BB962C8B-B14F-4D97-AF65-F5344CB8AC3E}">
        <p14:creationId xmlns:p14="http://schemas.microsoft.com/office/powerpoint/2010/main" val="13801923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0B2388-9716-4CE7-9276-1569AF82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2B453-2DBD-4669-A3FD-24E838913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670825-4761-4577-8A2D-232F665F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34313-EA98-4F6D-B604-024475912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14277-7C79-4890-989F-9897ADD25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0C582-8610-4B00-8874-A97BFC440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51F20E-1900-4240-AA28-1783B1E9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FD4B7-5C03-4E7D-AAEF-8977AE80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50E31-3E15-4F23-A2FC-D6A4C8E34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story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77324F-5A46-4302-9F8D-5863AAF9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33DE4-EB63-4F8C-9011-56C032D7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35494-EB75-4525-B942-65637A53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4907A-FEA9-45D9-A473-07432860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9C14E3-CF6D-4589-9EC1-048BE1B2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each episode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F3D5F2-C08E-469E-99FA-0629113FF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58EA0A-64C7-447B-9EB9-92D72BB17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DFF437-E2BE-492D-93BD-6E02B3B4A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37376-D218-4946-8407-E8B90208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BBD32-2882-4626-9DE8-88B05B458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Batch film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F605B8-28B9-4A75-B4BD-8654A204D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0FC391-25EE-40E0-A87A-2FA38B52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127CAE-6474-48EC-BBA1-32D7968B4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D13E2A-254B-4779-9050-08F2D02E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587190-2B5D-4E4C-BE40-43B797ACB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the rollout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90A166-B33F-4E03-9EA8-85C8362A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10509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D5584E-FDFD-4A41-A248-3A54602D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A98DE6-FA9B-44D2-80FB-49006E316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54700-05A5-4700-9F2C-3891395C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repeatable story flow for every post.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87E24-6175-4A5B-8618-9688297D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1C1D63-650C-4A08-911A-587BBF55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44E4D2-4488-4B19-B6A9-E5C7E4FF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DFD28-8638-4FB4-8698-C53F94E0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54963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2026-10-01T20:45:24.4920000Z</dcterms:created>
  <dcterms:modified xsi:type="dcterms:W3CDTF">2026-10-01T20:45:24.4930000Z</dcterms:modified>
</coreProperties>
</file>