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a61e65b9e54f49" /><Relationship Type="http://schemas.openxmlformats.org/officeDocument/2006/relationships/extended-properties" Target="/docProps/app.xml" Id="R918fd05cdf7a4a3f" /><Relationship Type="http://schemas.openxmlformats.org/officeDocument/2006/relationships/officeDocument" Target="/ppt/presentation.xml" Id="R946775c38b7b45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0441ba52b3428f"/>
  </p:sldMasterIdLst>
  <p:notesMasterIdLst>
    <p:notesMasterId xmlns:r="http://schemas.openxmlformats.org/officeDocument/2006/relationships" r:id="R41eebfcbcf9f4f3f"/>
  </p:notesMasterIdLst>
  <p:sldIdLst>
    <p:sldId xmlns:r="http://schemas.openxmlformats.org/officeDocument/2006/relationships" id="256" r:id="Rd52ba7f017c44835"/>
    <p:sldId xmlns:r="http://schemas.openxmlformats.org/officeDocument/2006/relationships" id="257" r:id="R1c8d33bb06214925"/>
    <p:sldId xmlns:r="http://schemas.openxmlformats.org/officeDocument/2006/relationships" id="258" r:id="R7d191b9a384643b6"/>
    <p:sldId xmlns:r="http://schemas.openxmlformats.org/officeDocument/2006/relationships" id="259" r:id="Rd7b46fd60a614e28"/>
    <p:sldId xmlns:r="http://schemas.openxmlformats.org/officeDocument/2006/relationships" id="260" r:id="R0507f96b9f1d43b5"/>
    <p:sldId xmlns:r="http://schemas.openxmlformats.org/officeDocument/2006/relationships" id="261" r:id="Rcf87b83413574422"/>
    <p:sldId xmlns:r="http://schemas.openxmlformats.org/officeDocument/2006/relationships" id="262" r:id="R0f182b3004654e92"/>
    <p:sldId xmlns:r="http://schemas.openxmlformats.org/officeDocument/2006/relationships" id="263" r:id="R111a42a16ed241a7"/>
    <p:sldId xmlns:r="http://schemas.openxmlformats.org/officeDocument/2006/relationships" id="264" r:id="R0056be5e11ee44ea"/>
    <p:sldId xmlns:r="http://schemas.openxmlformats.org/officeDocument/2006/relationships" id="265" r:id="Rd83291a2e2de4e7e"/>
    <p:sldId xmlns:r="http://schemas.openxmlformats.org/officeDocument/2006/relationships" id="266" r:id="R6312d6e2053643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8feb1580486456e" /><Relationship Type="http://schemas.openxmlformats.org/officeDocument/2006/relationships/slideMaster" Target="/ppt/slideMasters/slideMaster1.xml" Id="R330441ba52b3428f" /><Relationship Type="http://schemas.openxmlformats.org/officeDocument/2006/relationships/notesMaster" Target="/ppt/notesMasters/notesMaster1.xml" Id="R41eebfcbcf9f4f3f" /><Relationship Type="http://schemas.openxmlformats.org/officeDocument/2006/relationships/presProps" Target="/ppt/presProps.xml" Id="R8779012e3bfd4f9d" /><Relationship Type="http://schemas.openxmlformats.org/officeDocument/2006/relationships/tableStyles" Target="/ppt/tableStyles.xml" Id="R6cc7f9bfa1f14fd0" /><Relationship Type="http://schemas.openxmlformats.org/officeDocument/2006/relationships/slide" Target="/ppt/slides/slide1.xml" Id="Rd52ba7f017c44835" /><Relationship Type="http://schemas.openxmlformats.org/officeDocument/2006/relationships/slide" Target="/ppt/slides/slide2.xml" Id="R1c8d33bb06214925" /><Relationship Type="http://schemas.openxmlformats.org/officeDocument/2006/relationships/slide" Target="/ppt/slides/slide3.xml" Id="R7d191b9a384643b6" /><Relationship Type="http://schemas.openxmlformats.org/officeDocument/2006/relationships/slide" Target="/ppt/slides/slide4.xml" Id="Rd7b46fd60a614e28" /><Relationship Type="http://schemas.openxmlformats.org/officeDocument/2006/relationships/slide" Target="/ppt/slides/slide5.xml" Id="R0507f96b9f1d43b5" /><Relationship Type="http://schemas.openxmlformats.org/officeDocument/2006/relationships/slide" Target="/ppt/slides/slide6.xml" Id="Rcf87b83413574422" /><Relationship Type="http://schemas.openxmlformats.org/officeDocument/2006/relationships/slide" Target="/ppt/slides/slide7.xml" Id="R0f182b3004654e92" /><Relationship Type="http://schemas.openxmlformats.org/officeDocument/2006/relationships/slide" Target="/ppt/slides/slide8.xml" Id="R111a42a16ed241a7" /><Relationship Type="http://schemas.openxmlformats.org/officeDocument/2006/relationships/slide" Target="/ppt/slides/slide9.xml" Id="R0056be5e11ee44ea" /><Relationship Type="http://schemas.openxmlformats.org/officeDocument/2006/relationships/slide" Target="/ppt/slides/slide10.xml" Id="Rd83291a2e2de4e7e" /><Relationship Type="http://schemas.openxmlformats.org/officeDocument/2006/relationships/slide" Target="/ppt/slides/slide11.xml" Id="R6312d6e2053643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e19cc3f34d4e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ee82531121c47ba" /><Relationship Type="http://schemas.openxmlformats.org/officeDocument/2006/relationships/notesMaster" Target="/ppt/notesMasters/notesMaster1.xml" Id="R21917141c4564f0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99339570e34f60" /><Relationship Type="http://schemas.openxmlformats.org/officeDocument/2006/relationships/notesMaster" Target="/ppt/notesMasters/notesMaster1.xml" Id="Rac2c10e02b1e4a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7c6e25930814888" /><Relationship Type="http://schemas.openxmlformats.org/officeDocument/2006/relationships/notesMaster" Target="/ppt/notesMasters/notesMaster1.xml" Id="Rea39f13ef030469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ddeb6be4a74361" /><Relationship Type="http://schemas.openxmlformats.org/officeDocument/2006/relationships/notesMaster" Target="/ppt/notesMasters/notesMaster1.xml" Id="R1b8aed8e14b74c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afdad2d85a74cf4" /><Relationship Type="http://schemas.openxmlformats.org/officeDocument/2006/relationships/notesMaster" Target="/ppt/notesMasters/notesMaster1.xml" Id="R891903b6fbfc428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e2df30aca12413e" /><Relationship Type="http://schemas.openxmlformats.org/officeDocument/2006/relationships/notesMaster" Target="/ppt/notesMasters/notesMaster1.xml" Id="R73e3006338524cf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dc0bbebd5134d05" /><Relationship Type="http://schemas.openxmlformats.org/officeDocument/2006/relationships/notesMaster" Target="/ppt/notesMasters/notesMaster1.xml" Id="R5fea782903774a6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b772006ee0d4c84" /><Relationship Type="http://schemas.openxmlformats.org/officeDocument/2006/relationships/notesMaster" Target="/ppt/notesMasters/notesMaster1.xml" Id="R402031c2f1064c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2a538aa2404933" /><Relationship Type="http://schemas.openxmlformats.org/officeDocument/2006/relationships/notesMaster" Target="/ppt/notesMasters/notesMaster1.xml" Id="R51d58f6639f64d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3a630081a3743dc" /><Relationship Type="http://schemas.openxmlformats.org/officeDocument/2006/relationships/notesMaster" Target="/ppt/notesMasters/notesMaster1.xml" Id="Re1c56fcf403048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29ad283b8b4ed3" /><Relationship Type="http://schemas.openxmlformats.org/officeDocument/2006/relationships/notesMaster" Target="/ppt/notesMasters/notesMaster1.xml" Id="Rf0ad935004a744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15ee30a1544a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1654e113b648b9" /><Relationship Type="http://schemas.openxmlformats.org/officeDocument/2006/relationships/slideLayout" Target="/ppt/slideLayouts/slideLayout1.xml" Id="R15970282b8bf4de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970282b8bf4de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89c3c4d3974909" /><Relationship Type="http://schemas.openxmlformats.org/officeDocument/2006/relationships/image" Target="/ppt/media/image.png" Id="R0d1423c496ca4218" /><Relationship Type="http://schemas.openxmlformats.org/officeDocument/2006/relationships/notesSlide" Target="/ppt/notesSlides/notesSlide1.xml" Id="R861b7b363e244bf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10a71082d841b3" /><Relationship Type="http://schemas.openxmlformats.org/officeDocument/2006/relationships/notesSlide" Target="/ppt/notesSlides/notesSlide2.xml" Id="R39dbf281d6834cc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edb22f956943da" /><Relationship Type="http://schemas.openxmlformats.org/officeDocument/2006/relationships/notesSlide" Target="/ppt/notesSlides/notesSlide3.xml" Id="Ra366210984b64f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c95961fc344c72" /><Relationship Type="http://schemas.openxmlformats.org/officeDocument/2006/relationships/notesSlide" Target="/ppt/notesSlides/notesSlide4.xml" Id="R2f8119ad131d4a8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07abf0495c45d2" /><Relationship Type="http://schemas.openxmlformats.org/officeDocument/2006/relationships/notesSlide" Target="/ppt/notesSlides/notesSlide5.xml" Id="R6e6f73c539c943a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19f3d069714c3a" /><Relationship Type="http://schemas.openxmlformats.org/officeDocument/2006/relationships/notesSlide" Target="/ppt/notesSlides/notesSlide6.xml" Id="R9f68467e1e3a4ef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cc71de788f4ef8" /><Relationship Type="http://schemas.openxmlformats.org/officeDocument/2006/relationships/notesSlide" Target="/ppt/notesSlides/notesSlide7.xml" Id="Rf1189ab6f8224ef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93e23c39e543e4" /><Relationship Type="http://schemas.openxmlformats.org/officeDocument/2006/relationships/notesSlide" Target="/ppt/notesSlides/notesSlide8.xml" Id="Re087de3ee16d47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30fd8bbe36452e" /><Relationship Type="http://schemas.openxmlformats.org/officeDocument/2006/relationships/notesSlide" Target="/ppt/notesSlides/notesSlide9.xml" Id="R9dfa31496b65463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9c768cb42f44e5" /><Relationship Type="http://schemas.openxmlformats.org/officeDocument/2006/relationships/notesSlide" Target="/ppt/notesSlides/notesSlide10.xml" Id="R46814f15656a4d1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105834c6ca42f3" /><Relationship Type="http://schemas.openxmlformats.org/officeDocument/2006/relationships/notesSlide" Target="/ppt/notesSlides/notesSlide11.xml" Id="R83ec7ce75e854c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3750EE-F0CD-4ECF-98E1-FD9E8B492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49ACC-3763-4755-9A65-3EF64CF70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04D4ED-AB18-4838-AC14-61C3C5935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Creator Representation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DE2A5E-7F35-4FA5-8A6D-B24A4BBE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turns her travel channel into a clear brand with a manager and a media kit.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E12C7E-2351-4666-A186-6158B6BF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72787D-44BE-48A7-A835-24F2F8B5A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B64A55-C1CC-4612-8B82-F78AD2888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64F227-B9FC-4304-B993-2369028B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1423c496ca421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4300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AE0441-976D-4208-8E79-1B4DEDD66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0D8A41-F89D-4530-B67A-BC5DB46AF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CDC7BE-0C03-4F20-8202-04AF5E0B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725FB-4B12-4248-89A3-97DD8C51F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CC23EF-B847-422C-BDB0-1F9DBE012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representation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76DD13-D1EB-42ED-BFFC-824F16698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DB7571-7E4C-4945-8B0E-91C9590A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5B06A0-C8CD-4581-8F6A-5115DB84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Creator Profile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E5D23D-AE8C-4BA7-B3BA-80376CD6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her channel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082D42-EF1E-42BD-A117-9F018599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E352FD-6D6A-4912-95C7-541E9397E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3D9735-971A-4E5B-8DFD-0ACA73E69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Positioning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CD586E-4F6F-4A61-9857-9975EA671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brand voice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029B50-6342-4A16-A19D-87D8FDA24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F72471-3799-4D9E-9E5F-4FCA0A2E9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20644F-CD96-4412-B2C4-AE1566F3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Partnership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A3AF7D-5E96-4F69-AE9A-2D1284FA0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media kit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877ACA-90AA-4072-80E0-C0231FAD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11F373-D897-4802-91C4-7ECD85331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C7E115-CD4A-4EF3-B26B-DD58EFF0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Moves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4FF361A-030C-4B63-84C6-A577BB465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Pitch aligned brands</a:t>
            </a:r>
          </a:p>
        </p:txBody>
      </p:sp>
    </p:spTree>
    <p:extLst>
      <p:ext uri="{BB962C8B-B14F-4D97-AF65-F5344CB8AC3E}">
        <p14:creationId xmlns:p14="http://schemas.microsoft.com/office/powerpoint/2010/main" val="7252787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1A605C-83C5-4A2C-82F2-552C225F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24715E-58BB-4D42-A9DB-826667D2D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589E3E-0F81-4EA0-BC18-959B1F9AB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595E67-9077-4B29-8E83-CB673E7E9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52712-7D2E-4B00-8122-D4CAC77FC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creator partnership plan for steady brand growth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2A7DD1-E202-497F-A74F-5F8CB20D0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23A140-0CE5-43E2-953E-0D0EC2675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8204830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B977EAF-28BD-411D-90C0-9ED641A3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501BE6-70B3-4B73-8F00-382D7EDFD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A28503-20A5-4398-9DE4-06B53F112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E828FB-C683-4B6B-AFE9-F7905E872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F100FD-7024-408C-B40A-4F7FAA937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content creator representation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EA32EA-0A12-4FCC-B3C1-21F8A0613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74956A-A166-463B-9949-9DF15DA4B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E35908-E93C-43FF-9EFE-AA8A20C22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A99FF2-E88D-4708-BF36-540B376C5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representation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CAB736-9B71-440D-B3CE-0A275B124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35ACFA-6971-4EA2-A9AB-74A59E06D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36DD16-A075-43B8-B1DA-D995872B8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A97B39-E51A-4DE5-ADDA-39427EFD9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85D9C9-73D4-48F8-A450-53A90115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creator partnership plan for steady bra…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9AF9A9-1153-48D7-B270-4E175EDB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4FCFC5-3241-402D-96FA-6A058ECE2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3061FF-DED0-4703-9701-F63EF552C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CD1A29-0C6C-4758-951F-7CA9B2AC3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745B7C-AF37-413B-BB37-59A3C4888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Media: Review campaign fit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D8AD89-3080-4644-A67E-AD6370798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546244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C442257-6BA7-4596-8299-1E0FE3952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FE66FE-E923-47A0-9438-658F2D39F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90EDF4-0BBA-4807-AFA4-94694D2D2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59258-9A40-4E5A-B3F1-84ED6EFC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8ED0A-18A3-454E-8CF9-9FBA15063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Social Media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666EE-E8F6-43A6-9375-E85EF44D3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4E197F-AEAE-4F54-8F28-C62DBA8F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B6F1D1-30E8-4AB7-9093-EAFFCDD87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5A26D3-32A5-4CEA-A954-729B5EC9A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her channel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FFD8F1-337D-460C-A25B-7983CA891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33CDCD-EAB9-4B93-8406-C2322535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FCDA5D-336B-4CE0-8880-F3786B896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12FB94-95C5-4B0C-A160-FF57BECBF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brand voice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F30E3A-7E7D-40A5-AB30-EA6EACBDD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22C2E8-6F7B-4EBD-9781-912AA6D74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0BE3877-D393-4D3E-ADE1-FC89EC987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D64E07-FDA0-4D0B-BF05-E0767BF1B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media kit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C74B51-4183-496B-97E9-B9AD218B7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D0E5B7-5F46-4363-9F5B-69ED274A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796B46-649D-42D1-B699-4375A0F7A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67B6C6-C8EE-4524-881E-9DF6AEEA9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aligned brands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C56A60D-5F73-4105-B3F3-F72CB902F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BA04F9-0CFA-4435-838F-D1FE09E9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B4D8BC-EC60-48BC-BB2C-46DA3EEEF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4C3E5FC-5A1C-40AF-90C9-6E3B513CF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campaign fit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CE835B-C0B8-4F6A-BB8A-B18C5CBF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267399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0F6188-C161-49F7-969F-FA3291918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08D539-01A3-40C6-926A-7D6C64E50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94B879-D559-4288-B477-D7E707B0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9C3CFE-BD2C-439E-91E3-5F77F6CD1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670C39-3503-4713-8C1B-344189A5B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representation: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EC264-8DA3-4A69-ADAA-9A81D9E02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8AF526-9A31-4738-866F-88E7BBE63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682D4A-2A35-47FE-B496-6F1E30161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E13ADC-A4ED-45E7-8A70-584D6FFCA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5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Maya's pitches feel scattered and hard to compare.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60D094-E8DA-48C4-A9EB-5EDB39ABC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83F157-9E28-46D3-95DA-2B90698C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Her best content is strong, but her offer is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927A4F-3AA2-4E58-B95B-8E9F7460D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6E8A64-2F37-4965-B287-98DE9CD6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Brands ask for details she hasn't organized yet.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AE1B29-9E86-4347-B117-C93B53C8E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DDFACE-4B12-41CC-83B2-A9D4542C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9F6D63-5C13-4B12-893F-70754F1AA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44D183-9492-4FBF-9186-F37BBBEB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Her creator story is easy to understand at a glance.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6448C1-A0EC-491A-A9BD-7CF3911C9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CC4A57-1C10-4501-A5D2-B7EA0C8C5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Partnership ideas match her style and audience better.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B6AAB6-3D9B-44D1-AE59-1317228F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DA5F56-35D8-4236-B0A2-6B437AAA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Campaign conversations start with clearer expectations.</a:t>
            </a:r>
          </a:p>
        </p:txBody>
      </p:sp>
    </p:spTree>
    <p:extLst>
      <p:ext uri="{BB962C8B-B14F-4D97-AF65-F5344CB8AC3E}">
        <p14:creationId xmlns:p14="http://schemas.microsoft.com/office/powerpoint/2010/main" val="2674792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50D3E-5A56-41A2-AC1C-F683543FD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030F60-8FD4-4F7C-82EB-C7AEFF70E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CDA478-373F-441D-B01C-91FE43A6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9D581E-3FC1-45F5-A9EB-394D3EA73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A907C-97ED-40F7-BADE-6329D2147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141026-9A51-4418-98E2-1CECFE031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394261-8376-4A6C-9B81-B01E647F9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175EF0-11CC-4C6B-8CAC-B79A60A09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6021C0-3C65-403B-8AA6-D4F6CCE3A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SOLO CREATORS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D347F7-6E58-4340-8606-CF160E0D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present their niche, value, and collaboration style.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DA698D-602C-4A10-BFFF-CF3732184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D16CB2-4C4E-4BDC-970F-C0A80B8C2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3CB66F-394C-4802-85C3-8B2FE49EA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67426B-BEF8-4DB1-B042-7F74FB14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TALENT MANAGERS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428C36-820F-41E4-B862-38BA3C7F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overview to match creators with suitable brand opportunities.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89D2CE-EF63-41DE-BC61-8DDCFEA45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444B91-914B-4D64-AE2C-A9903F13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EAFA7E-85EB-4ABE-9772-F296C504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2CE20E-9175-4A37-BA35-28B148316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929ED8-9A29-4C36-93E3-89371F476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quick context on audience fit, content style, and campaign readiness.</a:t>
            </a:r>
          </a:p>
        </p:txBody>
      </p:sp>
    </p:spTree>
    <p:extLst>
      <p:ext uri="{BB962C8B-B14F-4D97-AF65-F5344CB8AC3E}">
        <p14:creationId xmlns:p14="http://schemas.microsoft.com/office/powerpoint/2010/main" val="7985984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2E10F9C-7BC9-41D2-BC2F-0B86144AC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4C7A66-FA6F-48AF-96E1-8F137C74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192AB7-1469-43CC-ABB8-EFCDB550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9AE45-1BA2-413F-BFAC-0FD308597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BFF180-2065-4D3F-971E-7C0DB4CB0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459CD9-7DCB-4D88-894F-614FD1DF2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102B98-1CF9-49CD-80D1-C7A5E26A6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299FC9-9C97-443F-8996-C537F50C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54A9FA-B2D2-4346-8951-79586AC13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AC8606-F4AF-4DEA-B236-9D51DB9F8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ED4A64-4340-4F35-B397-B3D23B7FC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her channel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DB5FD5-A05F-48A7-88DD-62FE26EEF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D90FC7-4D25-4A5D-99A3-85939F786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3981D1-FE83-4E7E-9E01-6A563FC33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37EA92-3483-4CC9-9D25-9570897E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D237CF-2971-4B3B-86B4-7F651CE45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2A4788-3D71-4A0B-BFF5-F920105A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brand voice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7743A7-2DED-4F48-9442-92D8335CF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A5E28B-DE85-4EA9-ACD3-279BB3291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FF5DEC-7F5F-49BF-A4B4-613863250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93533D3-7245-4392-82AE-2DBCFEEFC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EA74FE-7EEB-4E2E-9F56-C497D847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65B820-9865-49E1-A0E8-DBA7B85BF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media kit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DF4ECF-E0EE-4D11-A15B-25ABC00D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94098CF-0767-453C-A9C9-D58C32B23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93B2EE1-F148-4727-AE95-719CD6E7A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5AFEA1-223D-4695-B006-ADE17FA90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4A61906-918D-427E-8B72-BE6F9D65C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885EC13-A227-458B-BEBD-D2B7BF5A8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aligned brands</a:t>
            </a:r>
          </a:p>
        </p:txBody>
      </p:sp>
    </p:spTree>
    <p:extLst>
      <p:ext uri="{BB962C8B-B14F-4D97-AF65-F5344CB8AC3E}">
        <p14:creationId xmlns:p14="http://schemas.microsoft.com/office/powerpoint/2010/main" val="50603532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F85D0A-0242-40A5-BE80-A0E719B95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6235EE-6024-460A-B219-8C653746A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97301D-6309-4655-AA2C-1325CBAC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3564E4-E3FA-49A9-81B3-77F5DFAE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CC0477-C2DC-4B0F-A5E0-40670A12B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representation: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C2709F-B97D-4574-9601-4AD423B79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4E5F8A-5B14-413A-B285-DA1465EAD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2E0EDE-DCEC-4AED-A6A8-B619F27A8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0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package her channel so brands see a clear fit fast?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5316B5-4010-4680-946B-607853B04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9201B2-44FE-4AE2-8D5E-8028DE87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1AAC43-FDC8-4006-BC17-4632A89D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E97C67-0214-47BC-91F4-44888607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brand voice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C9C951-5067-48F9-BBA4-B2CAB6DBA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92C282-974E-4D10-8B64-1B37EF214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85C8FA-954E-4368-B6BA-E599A9C04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media kit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1C5D63-8C65-4DD2-80DE-DFDDE4176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3BDD14-7457-4B6B-8339-4A086D840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8E659F-76AE-4DB1-8037-14136D6D2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campaign fit</a:t>
            </a:r>
          </a:p>
        </p:txBody>
      </p:sp>
    </p:spTree>
    <p:extLst>
      <p:ext uri="{BB962C8B-B14F-4D97-AF65-F5344CB8AC3E}">
        <p14:creationId xmlns:p14="http://schemas.microsoft.com/office/powerpoint/2010/main" val="16258638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D63F05-6D93-4EEB-8384-6BB49EE87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184ECC-D73A-4AD2-A4E4-C8B9EEBA8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8DE6FA-C17C-4194-90AE-177B6FE50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A03C72-60B3-49C2-814F-1E6B22400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5969A2-6AC1-4199-8517-67239B83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creator representation: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DD57B0-F81A-436E-A023-71E5C6C3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5FF9B6-0FC1-4AFD-A742-BF34BACF0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894AAA-BCFB-4A86-AB04-60B5FBFB5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6C117D-D84A-443C-ABC8-D788A80F9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Audit her channel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225DD2-E62C-42F3-9229-6A338AD6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87D191-D006-48D3-96F7-3D1957377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13C797-FAEA-4298-B063-261C8B0B3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BA7FEA-8D85-431A-8CD4-83CAE781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411074-BCCF-4CF9-84A7-2BEE6418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brand voice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B4E91A-1E79-4B6A-9E01-283771C5F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6F75CF-EDEF-4E05-A150-0DC9D9D7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48E662-DB18-4F6F-8629-B7622C3A8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815BBF-2E36-4C8A-ADF4-6540389E6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E0C532-8A15-4F3B-9F9B-87F9A7F35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 media kit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A28537-9E16-4515-9E98-5EBEF8E18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B809F3-4CA0-473D-885B-ADE4A888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58C73A-57EB-4DDB-8439-1615ED0FD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2FE92A-FE4F-4EF3-A9B9-14C2909AD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70621C-40F5-4F16-ACC9-E3B1FF00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campaign fit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C31CCCA-EF10-45DC-8564-161FC86F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838088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66690C-2DAE-4B0E-943D-07069AED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8EF27E-2D91-44CA-92B7-C26A069F7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7551DD-0CA9-4667-ACF3-B2324366F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creative work into a clear partnership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87A55C-9DDD-47CA-9DCC-567A919CD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73619-D193-4A2A-9EDC-90F7FA9EC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E38E47-ED7A-4CB5-A5CC-6DF4E3D4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D9C8C8-B738-4AB8-A9B9-118E20656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6278428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2026-10-01T20:28:30.4150000Z</dcterms:created>
  <dcterms:modified xsi:type="dcterms:W3CDTF">2026-10-01T20:28:30.4150000Z</dcterms:modified>
</coreProperties>
</file>