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85db4ca0fa4907" /><Relationship Type="http://schemas.openxmlformats.org/officeDocument/2006/relationships/extended-properties" Target="/docProps/app.xml" Id="R24730f8ac7724318" /><Relationship Type="http://schemas.openxmlformats.org/officeDocument/2006/relationships/officeDocument" Target="/ppt/presentation.xml" Id="R8797e4a030d047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a8379791264350"/>
  </p:sldMasterIdLst>
  <p:notesMasterIdLst>
    <p:notesMasterId xmlns:r="http://schemas.openxmlformats.org/officeDocument/2006/relationships" r:id="R84989dc54c754b59"/>
  </p:notesMasterIdLst>
  <p:sldIdLst>
    <p:sldId xmlns:r="http://schemas.openxmlformats.org/officeDocument/2006/relationships" id="256" r:id="Rd56c43fe211d48ab"/>
    <p:sldId xmlns:r="http://schemas.openxmlformats.org/officeDocument/2006/relationships" id="257" r:id="Rae41243f39534f49"/>
    <p:sldId xmlns:r="http://schemas.openxmlformats.org/officeDocument/2006/relationships" id="258" r:id="R030de49b94084263"/>
    <p:sldId xmlns:r="http://schemas.openxmlformats.org/officeDocument/2006/relationships" id="259" r:id="Ree387d1dafdf4a88"/>
    <p:sldId xmlns:r="http://schemas.openxmlformats.org/officeDocument/2006/relationships" id="260" r:id="R06a39e51dbb94ba5"/>
    <p:sldId xmlns:r="http://schemas.openxmlformats.org/officeDocument/2006/relationships" id="261" r:id="Rd824f320ffbb43bc"/>
    <p:sldId xmlns:r="http://schemas.openxmlformats.org/officeDocument/2006/relationships" id="262" r:id="R68b6cdc1202343b8"/>
    <p:sldId xmlns:r="http://schemas.openxmlformats.org/officeDocument/2006/relationships" id="263" r:id="Rb7657824765f4662"/>
    <p:sldId xmlns:r="http://schemas.openxmlformats.org/officeDocument/2006/relationships" id="264" r:id="R98ada4f737734f0a"/>
    <p:sldId xmlns:r="http://schemas.openxmlformats.org/officeDocument/2006/relationships" id="265" r:id="Rca5f9dcdd3b14561"/>
    <p:sldId xmlns:r="http://schemas.openxmlformats.org/officeDocument/2006/relationships" id="266" r:id="R5343b1f46f064b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51a55640324292" /><Relationship Type="http://schemas.openxmlformats.org/officeDocument/2006/relationships/slideMaster" Target="/ppt/slideMasters/slideMaster1.xml" Id="R55a8379791264350" /><Relationship Type="http://schemas.openxmlformats.org/officeDocument/2006/relationships/notesMaster" Target="/ppt/notesMasters/notesMaster1.xml" Id="R84989dc54c754b59" /><Relationship Type="http://schemas.openxmlformats.org/officeDocument/2006/relationships/presProps" Target="/ppt/presProps.xml" Id="Rc8114120c1644850" /><Relationship Type="http://schemas.openxmlformats.org/officeDocument/2006/relationships/tableStyles" Target="/ppt/tableStyles.xml" Id="Rb3a08f39ac6b4960" /><Relationship Type="http://schemas.openxmlformats.org/officeDocument/2006/relationships/slide" Target="/ppt/slides/slide1.xml" Id="Rd56c43fe211d48ab" /><Relationship Type="http://schemas.openxmlformats.org/officeDocument/2006/relationships/slide" Target="/ppt/slides/slide2.xml" Id="Rae41243f39534f49" /><Relationship Type="http://schemas.openxmlformats.org/officeDocument/2006/relationships/slide" Target="/ppt/slides/slide3.xml" Id="R030de49b94084263" /><Relationship Type="http://schemas.openxmlformats.org/officeDocument/2006/relationships/slide" Target="/ppt/slides/slide4.xml" Id="Ree387d1dafdf4a88" /><Relationship Type="http://schemas.openxmlformats.org/officeDocument/2006/relationships/slide" Target="/ppt/slides/slide5.xml" Id="R06a39e51dbb94ba5" /><Relationship Type="http://schemas.openxmlformats.org/officeDocument/2006/relationships/slide" Target="/ppt/slides/slide6.xml" Id="Rd824f320ffbb43bc" /><Relationship Type="http://schemas.openxmlformats.org/officeDocument/2006/relationships/slide" Target="/ppt/slides/slide7.xml" Id="R68b6cdc1202343b8" /><Relationship Type="http://schemas.openxmlformats.org/officeDocument/2006/relationships/slide" Target="/ppt/slides/slide8.xml" Id="Rb7657824765f4662" /><Relationship Type="http://schemas.openxmlformats.org/officeDocument/2006/relationships/slide" Target="/ppt/slides/slide9.xml" Id="R98ada4f737734f0a" /><Relationship Type="http://schemas.openxmlformats.org/officeDocument/2006/relationships/slide" Target="/ppt/slides/slide10.xml" Id="Rca5f9dcdd3b14561" /><Relationship Type="http://schemas.openxmlformats.org/officeDocument/2006/relationships/slide" Target="/ppt/slides/slide11.xml" Id="R5343b1f46f064b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22ec4c1c1642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118669c9574085" /><Relationship Type="http://schemas.openxmlformats.org/officeDocument/2006/relationships/notesMaster" Target="/ppt/notesMasters/notesMaster1.xml" Id="R77b266e6fdbc47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f9bc5e270b4e4c" /><Relationship Type="http://schemas.openxmlformats.org/officeDocument/2006/relationships/notesMaster" Target="/ppt/notesMasters/notesMaster1.xml" Id="Ra7b7b759132b48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bdcf1986124e97" /><Relationship Type="http://schemas.openxmlformats.org/officeDocument/2006/relationships/notesMaster" Target="/ppt/notesMasters/notesMaster1.xml" Id="R4ddc5a33477447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618c92b5fb45d4" /><Relationship Type="http://schemas.openxmlformats.org/officeDocument/2006/relationships/notesMaster" Target="/ppt/notesMasters/notesMaster1.xml" Id="R8a4c2d869e3e44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1c789a80dd44ec" /><Relationship Type="http://schemas.openxmlformats.org/officeDocument/2006/relationships/notesMaster" Target="/ppt/notesMasters/notesMaster1.xml" Id="R861778ef632044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b553ef08b04d7d" /><Relationship Type="http://schemas.openxmlformats.org/officeDocument/2006/relationships/notesMaster" Target="/ppt/notesMasters/notesMaster1.xml" Id="R08f80e96a9d048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eacb58179c447d" /><Relationship Type="http://schemas.openxmlformats.org/officeDocument/2006/relationships/notesMaster" Target="/ppt/notesMasters/notesMaster1.xml" Id="Rbcf0869eaf5645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4bba1ba12e4af5" /><Relationship Type="http://schemas.openxmlformats.org/officeDocument/2006/relationships/notesMaster" Target="/ppt/notesMasters/notesMaster1.xml" Id="R23487fc250d848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87fcb0d7664351" /><Relationship Type="http://schemas.openxmlformats.org/officeDocument/2006/relationships/notesMaster" Target="/ppt/notesMasters/notesMaster1.xml" Id="R74a23c7758d749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7f352930a84131" /><Relationship Type="http://schemas.openxmlformats.org/officeDocument/2006/relationships/notesMaster" Target="/ppt/notesMasters/notesMaster1.xml" Id="R74dbdecf88e242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7d813e658249ee" /><Relationship Type="http://schemas.openxmlformats.org/officeDocument/2006/relationships/notesMaster" Target="/ppt/notesMasters/notesMaster1.xml" Id="R80b2f20273974c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55028102a24c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602dae99bd464d" /><Relationship Type="http://schemas.openxmlformats.org/officeDocument/2006/relationships/slideLayout" Target="/ppt/slideLayouts/slideLayout1.xml" Id="Rb5b6858db7234a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b6858db7234a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b601e213484677" /><Relationship Type="http://schemas.openxmlformats.org/officeDocument/2006/relationships/image" Target="/ppt/media/image.png" Id="R73a135218f6f4a90" /><Relationship Type="http://schemas.openxmlformats.org/officeDocument/2006/relationships/notesSlide" Target="/ppt/notesSlides/notesSlide1.xml" Id="R4e7ac1f9139644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1b19d2f3145ae" /><Relationship Type="http://schemas.openxmlformats.org/officeDocument/2006/relationships/notesSlide" Target="/ppt/notesSlides/notesSlide2.xml" Id="R1fddbcef09d149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9a2cb731e40ff" /><Relationship Type="http://schemas.openxmlformats.org/officeDocument/2006/relationships/notesSlide" Target="/ppt/notesSlides/notesSlide3.xml" Id="R61729bd40c6c45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98caa3c1ae4253" /><Relationship Type="http://schemas.openxmlformats.org/officeDocument/2006/relationships/notesSlide" Target="/ppt/notesSlides/notesSlide4.xml" Id="R14151b4bf42a48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4cfac74ac46f3" /><Relationship Type="http://schemas.openxmlformats.org/officeDocument/2006/relationships/notesSlide" Target="/ppt/notesSlides/notesSlide5.xml" Id="Ra21f258308d34f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3d92a87e247e0" /><Relationship Type="http://schemas.openxmlformats.org/officeDocument/2006/relationships/notesSlide" Target="/ppt/notesSlides/notesSlide6.xml" Id="Ra3acb3bb930740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04c58750c4531" /><Relationship Type="http://schemas.openxmlformats.org/officeDocument/2006/relationships/notesSlide" Target="/ppt/notesSlides/notesSlide7.xml" Id="R74574c38d8ce4e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a9b41c5ebf4915" /><Relationship Type="http://schemas.openxmlformats.org/officeDocument/2006/relationships/notesSlide" Target="/ppt/notesSlides/notesSlide8.xml" Id="Rd21c7aac30624f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8887b21354f44" /><Relationship Type="http://schemas.openxmlformats.org/officeDocument/2006/relationships/notesSlide" Target="/ppt/notesSlides/notesSlide9.xml" Id="Rd080d2af34c540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e2d03d2f5408e" /><Relationship Type="http://schemas.openxmlformats.org/officeDocument/2006/relationships/notesSlide" Target="/ppt/notesSlides/notesSlide10.xml" Id="R9dfd2e84817947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0d9d3bb6d47e7" /><Relationship Type="http://schemas.openxmlformats.org/officeDocument/2006/relationships/notesSlide" Target="/ppt/notesSlides/notesSlide11.xml" Id="Rfe71430b3f9446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0EAF7C-E904-4751-8B44-48652E47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00A271-0015-4C15-B3CC-EA344674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7A565-3CCC-4578-919D-799C3A1D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Marketing Strategy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47A3E-2297-45E0-97EA-8ADE607FF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six-month content plan to launch a new serum.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F45BB-D2FE-405B-9714-07F724E0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5704C-EEBC-4C8A-9653-98909595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0FA38-AC12-4240-81C4-C6089065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D7DDE-92FA-4E41-96AA-5AE01C19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a135218f6f4a9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810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268DDA-B864-45B0-89B6-AC79D1C5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AFD59-6BD2-42F2-B8CF-45C864B3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1115E-F0DB-494C-A27E-E7D0423B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2F3FF-3E7E-4452-8CE4-47530C03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69EFF-48C5-4551-A2C1-CC331A02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6D5F5-E9D7-4E73-9966-CC8BA24D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3FC05-63CF-4E04-B1CF-FC85AE93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0A0D1-E0AC-4304-8EE9-A6C70EA8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857A3-24C8-40BE-A968-E45418C6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buyer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69145A-338B-44AF-A5BB-B66E2C53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24184-36B4-4774-BBCD-6E7F80E1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133F3-7048-42B4-B769-673122DB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7FD084-05AC-4329-B6E6-6B0C67A7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F9EEDC-0E72-46D9-BEB5-E080A954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9E2B1-6543-44BC-B7A1-02AAFB5E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593C4-4CF7-4258-B4AB-2C4B977C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FE81AE-C8BB-4310-B179-918F5B82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4B1F37-E2AE-4015-9692-CDF4F55D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5E74A9-F258-4C0A-98DD-9FD934FB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D2C871-EF3A-4AC9-875F-3FC2627D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54B5C-7B1F-4BBA-9EAE-CB6C350D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Repurpose across channels</a:t>
            </a:r>
          </a:p>
        </p:txBody>
      </p:sp>
    </p:spTree>
    <p:extLst>
      <p:ext uri="{BB962C8B-B14F-4D97-AF65-F5344CB8AC3E}">
        <p14:creationId xmlns:p14="http://schemas.microsoft.com/office/powerpoint/2010/main" val="11136914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B556F-ABE1-4D83-A7B9-126EBD21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E2830-EF4B-4731-89C4-AD77F05F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300F71-493D-4557-9206-A9A13AE7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1E710-9AE4-4BD8-A65E-87EF0033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20499D-8755-4DD0-A204-D54284934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stories into steady audience growth.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DCB32-2C0C-4F47-8CC3-1477C8E4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A98B1F-BBF5-48AE-ACB1-B62BDC47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74992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DF48DC-2243-430F-9802-1E26E7CE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293766-A5A7-4C22-988D-153EB159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E5E88-DD92-4E04-AA75-F2987CE6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D9B0F-1C04-48AC-8C23-282C9AB3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A424BE-7467-4C06-8587-E7BD26E2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637F2-5C97-4179-A980-8F3E71AB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5F58F-54E0-4F38-A88A-677D34D2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DD6CE-123F-41B3-AFA5-B1101F50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5A934-7AC2-42B5-A394-91987501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buyer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2917B5-1D1B-40B6-950A-F4A9FC58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5A6F86-1805-400E-B270-6244F6A3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2C512-9D63-4A70-B026-FB680122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9F2406-272B-4FF5-BC54-B2DD00A4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0D2D93-0522-4FA9-B5B3-AC348447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522B8-E833-4AC4-849E-2F052B13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EBDF8-40C9-4911-AC7A-6F0168A7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55262-5809-4B91-A53F-1C05AD6D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9CC09-5A35-4937-8F95-79BD551E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F305F3-F3AD-473E-8EC9-1DA2B241D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770521-BEBE-4525-BA2E-6A8A499E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486077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C52B36-A1C1-48EE-B3B1-CDDCFED1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5961B-7C15-4C9A-8F98-5D4786B8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0A3112-94C5-4192-BC40-55B594A8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CFE10-5D52-4C65-85DC-244E73A7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9E360-A658-4FE7-B631-EFC0DF97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50AEF-2065-4BD6-9A10-102D8DF1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32442-6D8B-4AC1-B33E-0D498DA5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2DB9D-EB06-4EB1-BC05-95435E3C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8721CF-E14B-4C38-AC56-6424D2F0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buyer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1A1DF9-D3DC-418E-9608-5F2FD4DC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6AF69C-3266-4C48-A406-534BFAE8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DF8EFD-D50F-4069-9E75-CBB9465D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7B4B64-4620-4FAE-87B3-188EB3EA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7099A5-6EA9-4B24-87FD-15DE3616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BB8D9A-54AE-43E3-9B8F-CA4ABFC3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C5DCE1-08BA-480E-9ED8-C8B1AFA9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8FF13-D3B0-4DFD-B112-7931BD89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B92A0-D173-40E7-9D5A-2B27D38F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68C36B-4243-4AB4-BB96-30C35FB8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E2E2A-7C6F-483B-847A-F59BB715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77FBD-89EA-4491-A835-D75FAAB7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Repurpose across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6A9786-1181-4EB2-8EAA-C38B3120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C533AF-8FFD-43E0-8F25-5EAC9974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E770F9-2AE0-43A8-8C59-766A13F3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4D0DA6-90DF-4C9B-9AF9-C0B6B47B1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6A41F5-A866-4F50-9570-0F0C6A3F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73083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6B3A31-44F2-4A34-AAE7-66C7ADDD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EC921-D359-45A6-91D6-90BBD6BD8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F4C6F-C027-451B-9C62-78C69B90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0CB54-6813-4F7A-8729-4FB3B8BC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6DB51-2AFE-4BCD-91AE-DEA662AA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B74D5-515A-44C4-A4FA-F8CE55CC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12A9A-5F9E-4D72-B63F-AAA17A77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E0E62C-0705-42F8-9D1B-523F6150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9E9BB2-4001-47EB-8E6B-3AF2C292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scattered and hard to connect to the product launch.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EEFC28-3743-4CF9-9C25-97C03390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33AF6E-A06C-428C-8843-B9941ECD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repeats the same message without a clear content angle.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041B1-149A-466F-ACED-5C1B6854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834413-D1B2-430A-B3DA-4B5B5DAF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ideas stall because no one owns the next step.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852185-CDF9-4A1F-AA6B-8EEBFB74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2B434B-9600-4FFE-8D50-CDA3448A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20DB2-9663-42B0-B91E-C2AE0898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407123-5273-45BF-9889-2AB3D5F0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supports one clear story about the serum.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21F45A-FE16-48DA-87F4-E285C099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AEB37A-C065-49C8-A5D1-730188E5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shared calendar with defined roles.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871FC7-5ECB-414E-890E-C818D770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4F22D7-3102-4EA5-A857-3C1D7B9A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ideas move from draft to publish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8849616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0CFDB-863F-4AA6-88AE-84077690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2780B-E5E8-4FC6-8D2E-5758B6D2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FCC9D-A3C2-495C-B068-7EE6BCCD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E310FD-D4F0-48EC-87E1-7710FA47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3D8E73-1501-47DA-A3E7-4FC88E8A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D7498-68AD-40E1-B327-CC5DE89F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02C53-A032-4A8A-B1B6-D80864CF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40CF7-9132-4CF5-B21E-E30BF713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E9E11-9D8F-4C90-91A5-879A43C7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F647DE-C8A5-4016-BB1E-D547DDFC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keep messaging consistent across posts, email, and landing pages.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15C370-1B6D-4481-855F-042342D6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B94708-E0B3-4688-BF36-3E8B24AB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AC28B-E0AA-4DA5-A41E-D89C3430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34304-AE76-4FCF-AED5-63D95D6E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EB04F-610D-453D-9530-D10547CC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turning one idea into multiple formats without losing focus.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8F153-B7FE-4A46-8F0D-584E03E9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F772A3-BB5F-4978-91B8-B2C5095C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7CE167-A7DD-48B9-9552-36F36C061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FFC3EE-57AF-4053-9A45-FADA3756C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2DF00-863A-48A2-9CB1-140E8F56C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way to explain the product value without sounding overly promotional.</a:t>
            </a:r>
          </a:p>
        </p:txBody>
      </p:sp>
    </p:spTree>
    <p:extLst>
      <p:ext uri="{BB962C8B-B14F-4D97-AF65-F5344CB8AC3E}">
        <p14:creationId xmlns:p14="http://schemas.microsoft.com/office/powerpoint/2010/main" val="20074241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2483F6-4113-41FF-A9BD-83FD2D89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B5F8C-F172-416E-B2FA-D83CC0E7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6E212-E255-412E-8803-659E45C0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B87F24-27C8-4975-9870-24C79D6D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981A1-1F61-49B3-B7D2-BEEC6436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D6CA4-B193-4916-8D1C-51EA2F5B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6A60BC-695A-4DA0-B842-81951D6E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A2054-A7CF-44C2-8E5C-14668081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AF1B14-FD3B-4ED9-94A5-B795DF6D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2F4E3-F952-43B0-AEB9-F911D792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DD9384-A3CD-4D28-B674-5E958731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70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buyer pain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2AF800-F54A-4C1F-973A-C6086385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4A9552-8CB8-4AC4-B78C-A7A9BF3D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58215-4D9F-4521-A615-5FDC517E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797CF-A5B6-4217-B4C2-32B743BD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41BF93-184C-41BA-943A-2F7E7F3E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DFA50-9512-4ADC-ACAE-AB0F25EF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579D1C-EDE5-4E12-B1FA-F707D5A8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AEE1DC-3D82-4F07-9AF6-230057D0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CEF36B-FA13-485D-A749-90E2BAA9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630C09-050F-49EC-9235-8200F43C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377DB8-6FF4-4541-9441-58EFE8931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0612FC-AD3B-43F4-9FA2-C1AF1AFE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D1B207-7051-447D-8751-88B31EF4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D4B2D2-F843-44D7-9D86-A250817F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D5F887-C92C-4E02-8106-084BCCC7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CCA75A-E783-46AD-956A-165E34DE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2BD5CA0-3078-46D8-8320-419F7452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9A2EBD-0ACB-4421-B812-CDFB0340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Repurpose across channels</a:t>
            </a:r>
          </a:p>
        </p:txBody>
      </p:sp>
    </p:spTree>
    <p:extLst>
      <p:ext uri="{BB962C8B-B14F-4D97-AF65-F5344CB8AC3E}">
        <p14:creationId xmlns:p14="http://schemas.microsoft.com/office/powerpoint/2010/main" val="4352111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DF5B06-1C1D-487B-AF3D-74815832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25FD5-B6B9-4930-B6B4-6177DE2E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F0B06-8345-4372-ABE8-18A6277C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B15811-27CD-41DB-81EA-56086FBE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AA42BB-448F-4095-BD7E-BF006076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1F7F77-7983-43D6-9B0F-0236556C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E8366B-C0C0-4EB9-86E1-1E0A7A41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39EF4-E2AB-4AFA-9FC7-C187C720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skincare brand keep its launch story consistent across every channel?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0B50A6-935D-4A46-9167-1B097394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6B89F-C327-4CCF-9ACF-3F12D8EA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93727-EF80-4FED-805A-49F96A42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6F8DD9-FDC7-4F19-B94E-F1979FBF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67CA23-48BF-428F-9FAD-E88B0D25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30EBEB-9AE4-48AD-9B04-A70DF90E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C64E9-6C86-4CC6-AA6C-70F42065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155C21-A1E2-4911-90AE-B1CACCC2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5529E-4B14-4F56-B7DF-A7E7014D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57CC80-FDFA-4D77-A89D-1847B983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828953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BF7077-DEE0-4B14-B59C-136F5747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F2194-82E0-4EC5-8859-BFDF3F58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C192E-5BBD-41C9-B1BC-75FDC08B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33C77-9385-4C85-BA2C-2EFF03DD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A5601-5B47-43C1-B00F-57600076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11EAE-5602-4203-B299-C60A2111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D10A1-2A47-404D-A264-1FC1B33A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5E38F-9FEF-4ABF-95A2-507C5D80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0CC96B-12BF-4EC6-A56B-C9B76471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buyer pain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96993-CCB1-48B0-88AA-BD8F2CA8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A9064-0FBB-4C8D-8251-739DE0F5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B3BC56-3A7D-41C2-8677-595E99B3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13B5C-F372-48BD-83DC-95277C66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4AE81-E177-40B7-892F-6A8D5716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topic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52CE2-BBE7-4B3E-92E6-F0ED46FC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102E4-EF05-43E1-AAC9-EC2A8510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0415A-E2DC-4D0B-ABB6-3643340B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E0689E-3151-44FA-B67E-7FDB255B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4E76A-8204-4796-A64C-927AE3B3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2B8C8D-8E69-4302-95A3-A3A62D7B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32189E-DE43-4DC7-9789-A798BFDC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2AA59A-6BA9-48D4-820A-DB6B7B6E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5ED85-AAA9-48F8-A7AC-47D55B10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4B3FD7-5933-4ED1-8BB1-B5C2EDEF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9489F0-0478-406F-9EFB-B4CE12DE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294246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2645FA-36CE-43DE-A314-D8EDFC7A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0E5FD-4394-4E6E-A634-62126BCD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61CD0-C58D-4D9D-A2FB-DDC837D2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launch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184B6-50DE-4949-AB78-49A2B908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C5C8C-28AA-4CEA-A9AE-4E134C0F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0F6F6-F4F1-44FA-8013-9196DE1D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15F6D-E19A-430B-B9F3-4DC70B30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85966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2026-09-30T15:10:50.3690000Z</dcterms:created>
  <dcterms:modified xsi:type="dcterms:W3CDTF">2026-09-30T15:10:50.3690000Z</dcterms:modified>
</coreProperties>
</file>