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3cc594168e94604" /><Relationship Type="http://schemas.openxmlformats.org/officeDocument/2006/relationships/extended-properties" Target="/docProps/app.xml" Id="Rfd732f4ffdc84797" /><Relationship Type="http://schemas.openxmlformats.org/officeDocument/2006/relationships/officeDocument" Target="/ppt/presentation.xml" Id="Ree612953fe92420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919e7fc2e1247d0"/>
  </p:sldMasterIdLst>
  <p:notesMasterIdLst>
    <p:notesMasterId xmlns:r="http://schemas.openxmlformats.org/officeDocument/2006/relationships" r:id="Re7e054f8b81044fc"/>
  </p:notesMasterIdLst>
  <p:sldIdLst>
    <p:sldId xmlns:r="http://schemas.openxmlformats.org/officeDocument/2006/relationships" id="256" r:id="R8b03ce79a2544377"/>
    <p:sldId xmlns:r="http://schemas.openxmlformats.org/officeDocument/2006/relationships" id="257" r:id="R2ca706f33f1f4a16"/>
    <p:sldId xmlns:r="http://schemas.openxmlformats.org/officeDocument/2006/relationships" id="258" r:id="Rac05d70aa9fa4941"/>
    <p:sldId xmlns:r="http://schemas.openxmlformats.org/officeDocument/2006/relationships" id="259" r:id="Rc8b83fc1b5934856"/>
    <p:sldId xmlns:r="http://schemas.openxmlformats.org/officeDocument/2006/relationships" id="260" r:id="Ra76a6bccfadb4e06"/>
    <p:sldId xmlns:r="http://schemas.openxmlformats.org/officeDocument/2006/relationships" id="261" r:id="R1f716f4781c74e90"/>
    <p:sldId xmlns:r="http://schemas.openxmlformats.org/officeDocument/2006/relationships" id="262" r:id="R64d67b6133df48cb"/>
    <p:sldId xmlns:r="http://schemas.openxmlformats.org/officeDocument/2006/relationships" id="263" r:id="R576c9bf5025143d5"/>
    <p:sldId xmlns:r="http://schemas.openxmlformats.org/officeDocument/2006/relationships" id="264" r:id="Rbce45dfd914a4d85"/>
    <p:sldId xmlns:r="http://schemas.openxmlformats.org/officeDocument/2006/relationships" id="265" r:id="R9befb59524f14e64"/>
    <p:sldId xmlns:r="http://schemas.openxmlformats.org/officeDocument/2006/relationships" id="266" r:id="Ra8afad3b76bb4b2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cdb96c7e4eb4986" /><Relationship Type="http://schemas.openxmlformats.org/officeDocument/2006/relationships/slideMaster" Target="/ppt/slideMasters/slideMaster1.xml" Id="R4919e7fc2e1247d0" /><Relationship Type="http://schemas.openxmlformats.org/officeDocument/2006/relationships/notesMaster" Target="/ppt/notesMasters/notesMaster1.xml" Id="Re7e054f8b81044fc" /><Relationship Type="http://schemas.openxmlformats.org/officeDocument/2006/relationships/presProps" Target="/ppt/presProps.xml" Id="R74066854ff004c9e" /><Relationship Type="http://schemas.openxmlformats.org/officeDocument/2006/relationships/tableStyles" Target="/ppt/tableStyles.xml" Id="Ra967961294de4010" /><Relationship Type="http://schemas.openxmlformats.org/officeDocument/2006/relationships/slide" Target="/ppt/slides/slide1.xml" Id="R8b03ce79a2544377" /><Relationship Type="http://schemas.openxmlformats.org/officeDocument/2006/relationships/slide" Target="/ppt/slides/slide2.xml" Id="R2ca706f33f1f4a16" /><Relationship Type="http://schemas.openxmlformats.org/officeDocument/2006/relationships/slide" Target="/ppt/slides/slide3.xml" Id="Rac05d70aa9fa4941" /><Relationship Type="http://schemas.openxmlformats.org/officeDocument/2006/relationships/slide" Target="/ppt/slides/slide4.xml" Id="Rc8b83fc1b5934856" /><Relationship Type="http://schemas.openxmlformats.org/officeDocument/2006/relationships/slide" Target="/ppt/slides/slide5.xml" Id="Ra76a6bccfadb4e06" /><Relationship Type="http://schemas.openxmlformats.org/officeDocument/2006/relationships/slide" Target="/ppt/slides/slide6.xml" Id="R1f716f4781c74e90" /><Relationship Type="http://schemas.openxmlformats.org/officeDocument/2006/relationships/slide" Target="/ppt/slides/slide7.xml" Id="R64d67b6133df48cb" /><Relationship Type="http://schemas.openxmlformats.org/officeDocument/2006/relationships/slide" Target="/ppt/slides/slide8.xml" Id="R576c9bf5025143d5" /><Relationship Type="http://schemas.openxmlformats.org/officeDocument/2006/relationships/slide" Target="/ppt/slides/slide9.xml" Id="Rbce45dfd914a4d85" /><Relationship Type="http://schemas.openxmlformats.org/officeDocument/2006/relationships/slide" Target="/ppt/slides/slide10.xml" Id="R9befb59524f14e64" /><Relationship Type="http://schemas.openxmlformats.org/officeDocument/2006/relationships/slide" Target="/ppt/slides/slide11.xml" Id="Ra8afad3b76bb4b2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dbb5aa6d59242a1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54a1d3ae02e4ea7" /><Relationship Type="http://schemas.openxmlformats.org/officeDocument/2006/relationships/notesMaster" Target="/ppt/notesMasters/notesMaster1.xml" Id="R2ad54c02e60848a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e6f2616a27e4002" /><Relationship Type="http://schemas.openxmlformats.org/officeDocument/2006/relationships/notesMaster" Target="/ppt/notesMasters/notesMaster1.xml" Id="Rd3d55a81c5fc4c2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18d59e77dda47fb" /><Relationship Type="http://schemas.openxmlformats.org/officeDocument/2006/relationships/notesMaster" Target="/ppt/notesMasters/notesMaster1.xml" Id="R5af703a8460b498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4e9e7ac4736c4cda" /><Relationship Type="http://schemas.openxmlformats.org/officeDocument/2006/relationships/notesMaster" Target="/ppt/notesMasters/notesMaster1.xml" Id="R8b547018ff914db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b012560196248e5" /><Relationship Type="http://schemas.openxmlformats.org/officeDocument/2006/relationships/notesMaster" Target="/ppt/notesMasters/notesMaster1.xml" Id="R08013c84d5b64935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0fd48e6b29841f3" /><Relationship Type="http://schemas.openxmlformats.org/officeDocument/2006/relationships/notesMaster" Target="/ppt/notesMasters/notesMaster1.xml" Id="Rd27c51c214ac4a8a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1e5517d0969e4576" /><Relationship Type="http://schemas.openxmlformats.org/officeDocument/2006/relationships/notesMaster" Target="/ppt/notesMasters/notesMaster1.xml" Id="R74433fe9e1b1427c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f4faae7bc01a4176" /><Relationship Type="http://schemas.openxmlformats.org/officeDocument/2006/relationships/notesMaster" Target="/ppt/notesMasters/notesMaster1.xml" Id="R4b53af3256514d3d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465902a5a59042a4" /><Relationship Type="http://schemas.openxmlformats.org/officeDocument/2006/relationships/notesMaster" Target="/ppt/notesMasters/notesMaster1.xml" Id="R463c8218e09f4bbe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8f8bb47381bb47e4" /><Relationship Type="http://schemas.openxmlformats.org/officeDocument/2006/relationships/notesMaster" Target="/ppt/notesMasters/notesMaster1.xml" Id="R148f5c988c9c492a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f785411618a34f50" /><Relationship Type="http://schemas.openxmlformats.org/officeDocument/2006/relationships/notesMaster" Target="/ppt/notesMasters/notesMaster1.xml" Id="R0602367abb774a3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f08643d81334c5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b8df3251e134c55" /><Relationship Type="http://schemas.openxmlformats.org/officeDocument/2006/relationships/slideLayout" Target="/ppt/slideLayouts/slideLayout1.xml" Id="Ra3455367860045b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3455367860045b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93728c3fb694f97" /><Relationship Type="http://schemas.openxmlformats.org/officeDocument/2006/relationships/image" Target="/ppt/media/image.png" Id="R51ae1baf6b4a4f88" /><Relationship Type="http://schemas.openxmlformats.org/officeDocument/2006/relationships/notesSlide" Target="/ppt/notesSlides/notesSlide1.xml" Id="Ra82e5e893fb74ce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367c9345af34858" /><Relationship Type="http://schemas.openxmlformats.org/officeDocument/2006/relationships/notesSlide" Target="/ppt/notesSlides/notesSlide2.xml" Id="R4ec096cb3f734dd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4d2b2eaa06341cf" /><Relationship Type="http://schemas.openxmlformats.org/officeDocument/2006/relationships/notesSlide" Target="/ppt/notesSlides/notesSlide3.xml" Id="R720d4e805166415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99f9ba3b8fc4f87" /><Relationship Type="http://schemas.openxmlformats.org/officeDocument/2006/relationships/notesSlide" Target="/ppt/notesSlides/notesSlide4.xml" Id="R28c447222f824ec4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18ad4e7adfc4f7f" /><Relationship Type="http://schemas.openxmlformats.org/officeDocument/2006/relationships/notesSlide" Target="/ppt/notesSlides/notesSlide5.xml" Id="R56c37ed1c2d24170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89836ef6bca4013" /><Relationship Type="http://schemas.openxmlformats.org/officeDocument/2006/relationships/notesSlide" Target="/ppt/notesSlides/notesSlide6.xml" Id="Re1811374eb0441a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09d1f9753bc4b63" /><Relationship Type="http://schemas.openxmlformats.org/officeDocument/2006/relationships/notesSlide" Target="/ppt/notesSlides/notesSlide7.xml" Id="R869246ca17df4c60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830a9bb9bc24d93" /><Relationship Type="http://schemas.openxmlformats.org/officeDocument/2006/relationships/notesSlide" Target="/ppt/notesSlides/notesSlide8.xml" Id="R02b261cbdf394a50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a015e49dd0a4590" /><Relationship Type="http://schemas.openxmlformats.org/officeDocument/2006/relationships/notesSlide" Target="/ppt/notesSlides/notesSlide9.xml" Id="R02ce70c539294c4f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28bd84e2bde474e" /><Relationship Type="http://schemas.openxmlformats.org/officeDocument/2006/relationships/notesSlide" Target="/ppt/notesSlides/notesSlide10.xml" Id="R31f738c509fd4ef7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4194f862b464976" /><Relationship Type="http://schemas.openxmlformats.org/officeDocument/2006/relationships/notesSlide" Target="/ppt/notesSlides/notesSlide11.xml" Id="R97cccbcadc4b4c69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526986A-1008-42E3-BA75-487C6A6695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1FF5499-C415-415A-85C7-AF0BD998D5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E25C5BB-B42A-4DBD-A2EC-92B7DF9363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Content Pillars Presentation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09A8E74-5BC7-4FCD-8E4A-F5D47D2709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local coffee brand maps three content pillars to keep posts clear, useful, and on-brand.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C61E35A-AA67-4CF9-80C7-983F5DE467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1E14159-14EF-4D8D-97A8-3BBD0DDFB1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F42060B-7F9C-4EEF-B8A1-139F99E008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E982C06-73F8-4343-B6D4-1258021BC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LIME STUDIO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1ae1baf6b4a4f88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00123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1B45D22-BEBF-4016-AAF6-A17F6F2E1B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434A1BD-C8E5-405A-997B-7ECB03799F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6E1D813-E6AC-4B11-A849-C5445B0EF8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1BE573B-8B88-4C39-A1B2-3F102BCAE3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84C1FA9-4A52-494E-9400-48E9B06C27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content pillars presentation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6073C28-AD08-429C-A7DA-348A5F7047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4B2282D-ADB2-4DA5-BB5D-6A26611830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831B20D-AA07-4F5F-B859-D0FEA9268B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Brand Snapshot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7C881C1-F992-430B-85EF-D4C11C22D4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Define the audience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F55A8A6-F694-41CB-83A2-FD9A5397C1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3A7DB44-807C-44B2-9F37-D1A1E18D6E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580473C-6573-443F-9535-947EF669E1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Pillar Map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1613C01-F98A-4C8A-B6D2-F4C4A67DF4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Choose 3 pillars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179955F-C74E-4D71-A3FF-6B9D181BDB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AE604AA-1323-44E9-A0EF-949257E9D7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6E5264A-793F-4C21-96DB-1A82180E39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Content Plan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C513605-EC71-427E-9798-F6F2BB22F9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Match content types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D1A1E57-9849-4C67-B2FD-6D0276F4C2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FECF56F-8597-475D-B188-F4307838D5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8EA0CE6-5EE3-4DD9-BCC4-A4535EF2C0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Next Steps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69692C4-5297-4151-9C0F-80853C0311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Plan weekly cadence</a:t>
            </a:r>
          </a:p>
        </p:txBody>
      </p:sp>
    </p:spTree>
    <p:extLst>
      <p:ext uri="{BB962C8B-B14F-4D97-AF65-F5344CB8AC3E}">
        <p14:creationId xmlns:p14="http://schemas.microsoft.com/office/powerpoint/2010/main" val="182180494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68D39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114CACE-7280-4265-941D-FA262526CD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3346F23-30B3-485C-89DD-CFA3649773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53F8526-7EEF-439B-BF9D-59E19F0681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D9B8004-5F97-46D2-90AC-821F25E0C6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81762E4-A97C-493F-8269-D65595702C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pillars guide every post, story, and campaign.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38F753A-4672-4A9A-B8A0-BE5968F903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A5CDC77-1BAA-4E31-BD3D-D5CAD27189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6523858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BB81BC2-CA10-4CED-A56F-8E239DCE53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BC9F0B1-8523-43E9-A70A-9A3C5C7F04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ECFC763-DB33-4F0C-B7C3-7B9328CD84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2E4645C-58F2-411C-AA68-CE0E9BC79D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138F3D7-B392-4733-A35A-5245FF2E84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lenses on content pillars presentation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082EDEA-688F-4CC9-81C3-23AC2C69D5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0F76335-095B-460D-8678-14154A6A27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82DB486-EB9B-4D60-A6FC-131820C43D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7EC5458-D9A1-4D48-A1E9-F74AF8A3D2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content pillars presentation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6FDCDDB-CBEC-40FA-A5C6-9FF552469F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7D33375-655D-4758-A7EC-F63FB8AFF0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5DA7644-05AC-450C-80B4-34B6EF5121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C12815B-89F1-457D-A62C-B9D7B288BB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DC37BC8-C2C8-4ADB-9601-DAB393A1EC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Three pillars guide every post, story, an…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C815C00-0A4F-4B42-BA4D-A9ED6D8441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EF8EADB-6FB3-480F-A9CC-FB840D02F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16F373E-46B3-4B69-98FE-A38C6CA05D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8703688-F57F-4873-9672-F88A499248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46075A2-436E-4EC2-AEEF-9D1048AB03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Marketing: Review and refine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F61E91B-BADA-4486-B5EF-92A2A503AA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94202860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A7743FC-D305-4E4F-BAB8-9EADA12692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59812DA-570A-4E29-A0C3-D0ED592607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1E5026F-9A47-4CEC-AFD4-6023921E62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D525080-A083-4CAB-9A9D-CEE76678D2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7EBC215-2B0D-482F-B06C-BBAA62C30B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five-stage Marketing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36C9042-6803-408F-8862-45102F3E98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ED3A9CE-E209-46CF-8E29-8017CB76F8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6D894DB-DC8C-48E0-B86B-31F9C94412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66A3C77-EB52-4622-AE22-AAC5D51720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Define the audience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FBB00E5-9FFD-45E4-9521-874A1CFB14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C62FC18-7225-4A01-89B7-CFFB8C4FB3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0B144A4-5757-4EE5-B623-8CF5507E4D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815E1FD-734E-4A0C-98FF-168EF00491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Choose 3 pillars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430D057-ED5E-4AD9-B717-859F6BE1E5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D02B46E-DD38-4706-9654-626FED4757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BBAFCCC-D53E-4F84-9669-7363DD478F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82837E1-3B22-467B-80EE-27D269F358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Match content types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463A288-F59F-4E13-8369-66ADAACB9B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CDC1D68-4838-423E-8CA2-64B004A4AA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061B18C-625E-4A6E-82D0-AE2BBC5716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75ADB17-D6CC-464A-A930-46C8D044E6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Plan weekly cadence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D4A4ABA-31A8-4340-BD43-0ECABFCA19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A4C506D-B6A9-4EE8-92F7-783561110D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A77BA10-BA57-4522-894C-7F07BF665A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1ECE36A-ED88-48EB-8F1B-91C3953AB9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Review and refine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ABEEABD-22FF-4910-ACAB-D2BD7331D3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23594328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185E5AB-5EC6-4111-9C15-23972898C5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8EBB689-B865-4C63-BC58-2AE195351F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693D973-24E7-4AE3-B85D-270E0C4657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B3A6215-B150-416E-B17E-3B0E3C9EC0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088F5EE-A880-470B-BABD-38709DCBFA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content pillars presentation: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E428D1D-187A-4FFF-AB86-BF2F67B906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96DF3EA-86CB-4917-B855-B1D3517E51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800ED74-98A7-486A-895B-BAA9DF2EAA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6A1448F-E692-49FD-92D7-4306001E66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Posts feel random from week to week.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8327B82-18B9-4C1A-92E2-B9E0838D94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0B3CDE0-A32D-4009-8FA4-55DEB4F916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team repeats the same product shots.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6DF2D28-1851-4394-9080-97E3011898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DA373F9-3F9A-4367-A113-CEBF4A472D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Ideas take too long to approve.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5E7E9F9-168B-4F71-ADB0-A8705D4547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97997E9-9293-4CFF-943B-F6977EFACA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0963437-85D7-48A0-827C-878A870BEB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AF3F4AA-6BD8-40EF-BC52-2615DC56E8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post fits a clear content pillar.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D6D90FD-1290-4BAA-AD67-D0E4387AE7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DE364EA-5D5B-484A-AAED-0E32E45F28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Planning feels faster and more focused.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D178B48-E8EB-4239-9184-A46462A494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CFF93C6-853D-477A-A6F2-680F3FA6E8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456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brand voice stays consistent across channels.</a:t>
            </a:r>
          </a:p>
        </p:txBody>
      </p:sp>
    </p:spTree>
    <p:extLst>
      <p:ext uri="{BB962C8B-B14F-4D97-AF65-F5344CB8AC3E}">
        <p14:creationId xmlns:p14="http://schemas.microsoft.com/office/powerpoint/2010/main" val="186045200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C9D7DC6-A43F-4E80-92EB-21511FCDC9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40A1EB5-14CF-457D-81FD-ED834593A1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AF3E979-F718-4A14-9A9B-DD763614A8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B606D9B-9472-4A45-AA18-0A2115B1D5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EF93D00-7851-41BA-8875-849DC1E0E9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14D975B-D41D-42FB-AADD-A5F90AD4AD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CAB66DF-A12C-4877-9268-7BFFDAC9CC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B9B0716-5594-4556-8873-3CC56518CD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F692532-D9C8-4759-B24B-EE48B55618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MARKETING LEAD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7DD1FCF-CDAB-4501-93D1-9707E392A6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 framework to keep the team aligned on what to publish.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8C54FD6-7F37-480B-8713-5F7F70B89D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F3EE72E-9F33-4F14-AC2D-886456BC01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4E91663-2075-4F7C-9B26-0E749DEE36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0F502E7-127B-456C-8953-0FD1445B23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SOCIAL MANAGER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A9B0AF0-BE9A-4A0A-9321-F5CAA59E52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clear themes to speed up planning and avoid repetitive posts.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10E0197-E7C8-401A-BBF0-925F04338F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5E741D0-3073-4B23-9782-21B51038DE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E1B39E0-8765-4D42-8FCF-42F3CAC550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8CD6E06-393F-4AC8-A1FA-A2C733A527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FOUNDER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8724437-1767-4DC7-8ADB-E3070D838C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content direction that reflects the brand without sounding generic.</a:t>
            </a:r>
          </a:p>
        </p:txBody>
      </p:sp>
    </p:spTree>
    <p:extLst>
      <p:ext uri="{BB962C8B-B14F-4D97-AF65-F5344CB8AC3E}">
        <p14:creationId xmlns:p14="http://schemas.microsoft.com/office/powerpoint/2010/main" val="212542302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22F6ABCF-9984-447C-81D1-7ED2D9F273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70B7C66-2CB7-4F6A-B33C-216D4898FC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7B7C7DB-2905-4278-85B4-48CFFD94A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8FF0858-AE35-4A4A-9030-AC32A2447E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6A5CBA0-A0A6-40CD-9771-0CBC5226A3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E6B24AB-0286-4283-86B5-47C7B1A6D7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B6BB8C3-6E0D-45EE-BC62-9872983135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6FB399F-C053-4926-BC00-512D0C27DA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C3C0A62-8773-45DE-AC07-1977113F5E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433A25E-4C86-442D-90FD-642684F7B6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4A5C499-FF80-4EC1-B3E6-144CDA626A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Define the audience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A990E41-97FE-4662-82F7-99BB2E3E9F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6A36554-F3CA-4372-898A-9443879CC9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D7B3F38-C775-4931-A08E-85B25CCF74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7538CE7-0DC1-4F2C-991E-15EB24A1DB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225B16A-81CA-454C-A766-D15B5453B0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E160546-294C-4D11-8014-264D96BDAA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Choose 3 pillars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6014328-4C33-4A49-AD95-412E98149B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035C0E6-528F-4357-A023-FF64510EB0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B1D53EA-5AF7-4A95-9F8A-B5CF0242A9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74DB992-93A7-43BA-AC56-0B61D9B68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D24620F-0FF2-42F0-AC06-A84DED6B3E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6CA4768-E156-444B-B1ED-5482D16789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Match content types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BE7FC75-9691-418F-828C-3A4CB22E98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6148089-27BD-406B-B1A1-8ADE251B3F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4334B2F-4BC8-4137-8898-F5CD1F6851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31B45CD-3B1B-40A4-BEAD-DDFB6C49D1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A158FB22-CDF5-46EE-85AC-DE630E2B21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1D201F97-53A9-43D1-AA2F-53AA94B06B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Plan weekly cadence</a:t>
            </a:r>
          </a:p>
        </p:txBody>
      </p:sp>
    </p:spTree>
    <p:extLst>
      <p:ext uri="{BB962C8B-B14F-4D97-AF65-F5344CB8AC3E}">
        <p14:creationId xmlns:p14="http://schemas.microsoft.com/office/powerpoint/2010/main" val="14230251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5964676-B153-4F85-8841-C4AFDAF8B1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2BBB866-557B-48DC-8B7F-4E9DF76850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739A3AC-B8FC-4256-B36D-F6E052CD67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D79A17B-2440-44F2-8713-B79CBED357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A6B1040-ACD5-4A34-8B52-441BAFEA67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content pillars presentation: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546FCC2-027E-42CB-A3B1-373379C757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D952209-D0A0-4C54-B444-9B13BB1EBC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6E79E9E-E300-446B-ACF6-3DBB2ABCEE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612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neighborhood coffee shop turn scattered ideas into a clear content system?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C9C6D21-19F4-4B59-9F51-7320B93B28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4BD365B-91CB-4990-99F2-8D0C6653CE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A8FFF9F-7D08-477E-9AE6-8C67C76200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8385B89-3BA0-44C2-A3F8-1BAAD455A8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Choose 3 pillars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624D8AB-FB56-48C3-9D0A-901E68C38B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088F08B-361F-499E-B8DF-EE6F888DA4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28E1E2D-18F4-4411-948D-E9135ADB6F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Match content types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4E6EF31-F4E6-4D85-A56E-BAD0F70BD7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EBCB934-BD9D-4421-A568-EB9656C95B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2E663FD-F678-4C06-AD56-7221B8166E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and refine</a:t>
            </a:r>
          </a:p>
        </p:txBody>
      </p:sp>
    </p:spTree>
    <p:extLst>
      <p:ext uri="{BB962C8B-B14F-4D97-AF65-F5344CB8AC3E}">
        <p14:creationId xmlns:p14="http://schemas.microsoft.com/office/powerpoint/2010/main" val="1159171942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8BBD287-58AF-4E71-834F-C03D8457D2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A9E2D0A-7149-4DEB-879C-86081C56E3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BF7948A-4506-4892-BB16-36D86B568B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8D5C64C-16C0-4110-B6BB-4308B624C4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E1B4368-0384-48D3-A45E-BF50864960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content pillars presentation: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392686D-3680-4303-BC00-7A926A720B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2DB1614-DC26-440A-ACA3-0821C226BB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1CD8136-9578-4535-9E4D-E0E8BFF715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E2B0FEA-FCAD-4779-BC4A-47E646BFBE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Define the audience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FDDFCB9-A893-4A32-A8FE-8CDF7B2120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F0BE3C2-BEC8-48E9-9B14-486AAC5AB5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04B6247-B656-4F34-B6D5-DA90806C13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8B1D2F9-D618-4518-816B-550DA31CBF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9DA5BEF-F6F9-47EC-BCCB-87BE17FDA5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Choose 3 pillars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92ECEFE-6B20-4BD1-B43A-BFB3D3937D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AE46083-CD8F-4F73-9B98-3BE9DAE54E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695D853-99FA-4BDA-89B1-938A967E2B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B775A07-A126-4FE2-B5B1-29B194FB1C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C243779-F058-4E75-8A1A-5E7A73BF85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Match content types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F3943C3-846C-475E-9E6A-E2ED696424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A81E175-246E-4867-B9B0-991425599F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BDF674B-F7FB-46C4-B4DF-FF580ABD15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5DB1210-2019-4095-B57A-325D864BA1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4390024-A5D5-41F8-98E0-DA563B2C2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Review and refine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621A88A-7F23-4AB7-96BC-D1A2F59530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371850166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D7A3160-CF74-49EF-BC44-FF30E9E181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3103D73-7BE4-49C8-B30C-FA8F6F0BB2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49C56B0-E991-458B-989A-A8A17C911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Three pillars, one clear brand story.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BA96E4B-00C3-4D5C-8A4C-066717BB33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23A3D6F-6F51-4EFD-A33D-2974ABBC6C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5679730-6F93-41F5-AA97-EF7C40EF38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04FC186-4863-46E1-BC49-ECF1AF180C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56955215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2026-10-01T07:06:49.3900000Z</dcterms:created>
  <dcterms:modified xsi:type="dcterms:W3CDTF">2026-10-01T07:06:49.3900000Z</dcterms:modified>
</coreProperties>
</file>