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92619a1d8bc4d83" /><Relationship Type="http://schemas.openxmlformats.org/officeDocument/2006/relationships/extended-properties" Target="/docProps/app.xml" Id="Rb942dc605bd04808" /><Relationship Type="http://schemas.openxmlformats.org/officeDocument/2006/relationships/officeDocument" Target="/ppt/presentation.xml" Id="R4e41aee9d48745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8c374563214f97"/>
  </p:sldMasterIdLst>
  <p:notesMasterIdLst>
    <p:notesMasterId xmlns:r="http://schemas.openxmlformats.org/officeDocument/2006/relationships" r:id="Raeac09e0e95545a8"/>
  </p:notesMasterIdLst>
  <p:sldIdLst>
    <p:sldId xmlns:r="http://schemas.openxmlformats.org/officeDocument/2006/relationships" id="256" r:id="Rce13678fa5c04562"/>
    <p:sldId xmlns:r="http://schemas.openxmlformats.org/officeDocument/2006/relationships" id="257" r:id="R7cfec97dc9d44899"/>
    <p:sldId xmlns:r="http://schemas.openxmlformats.org/officeDocument/2006/relationships" id="258" r:id="Rf7020bafa7a24af6"/>
    <p:sldId xmlns:r="http://schemas.openxmlformats.org/officeDocument/2006/relationships" id="259" r:id="R5ce87e21fd8445f5"/>
    <p:sldId xmlns:r="http://schemas.openxmlformats.org/officeDocument/2006/relationships" id="260" r:id="Rffac9340810e4d56"/>
    <p:sldId xmlns:r="http://schemas.openxmlformats.org/officeDocument/2006/relationships" id="261" r:id="R186759d9c13c4727"/>
    <p:sldId xmlns:r="http://schemas.openxmlformats.org/officeDocument/2006/relationships" id="262" r:id="R490401a2c7ef4523"/>
    <p:sldId xmlns:r="http://schemas.openxmlformats.org/officeDocument/2006/relationships" id="263" r:id="Rde3b237d7c274e13"/>
    <p:sldId xmlns:r="http://schemas.openxmlformats.org/officeDocument/2006/relationships" id="264" r:id="R487ab4cb86c84c5a"/>
    <p:sldId xmlns:r="http://schemas.openxmlformats.org/officeDocument/2006/relationships" id="265" r:id="R238b0f2a06ae4463"/>
    <p:sldId xmlns:r="http://schemas.openxmlformats.org/officeDocument/2006/relationships" id="266" r:id="Ra9712001b6a047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7e139ad3f894099" /><Relationship Type="http://schemas.openxmlformats.org/officeDocument/2006/relationships/slideMaster" Target="/ppt/slideMasters/slideMaster1.xml" Id="R5e8c374563214f97" /><Relationship Type="http://schemas.openxmlformats.org/officeDocument/2006/relationships/notesMaster" Target="/ppt/notesMasters/notesMaster1.xml" Id="Raeac09e0e95545a8" /><Relationship Type="http://schemas.openxmlformats.org/officeDocument/2006/relationships/presProps" Target="/ppt/presProps.xml" Id="Rca600ed8f07740a1" /><Relationship Type="http://schemas.openxmlformats.org/officeDocument/2006/relationships/tableStyles" Target="/ppt/tableStyles.xml" Id="Rba3846d559bd4c93" /><Relationship Type="http://schemas.openxmlformats.org/officeDocument/2006/relationships/slide" Target="/ppt/slides/slide1.xml" Id="Rce13678fa5c04562" /><Relationship Type="http://schemas.openxmlformats.org/officeDocument/2006/relationships/slide" Target="/ppt/slides/slide2.xml" Id="R7cfec97dc9d44899" /><Relationship Type="http://schemas.openxmlformats.org/officeDocument/2006/relationships/slide" Target="/ppt/slides/slide3.xml" Id="Rf7020bafa7a24af6" /><Relationship Type="http://schemas.openxmlformats.org/officeDocument/2006/relationships/slide" Target="/ppt/slides/slide4.xml" Id="R5ce87e21fd8445f5" /><Relationship Type="http://schemas.openxmlformats.org/officeDocument/2006/relationships/slide" Target="/ppt/slides/slide5.xml" Id="Rffac9340810e4d56" /><Relationship Type="http://schemas.openxmlformats.org/officeDocument/2006/relationships/slide" Target="/ppt/slides/slide6.xml" Id="R186759d9c13c4727" /><Relationship Type="http://schemas.openxmlformats.org/officeDocument/2006/relationships/slide" Target="/ppt/slides/slide7.xml" Id="R490401a2c7ef4523" /><Relationship Type="http://schemas.openxmlformats.org/officeDocument/2006/relationships/slide" Target="/ppt/slides/slide8.xml" Id="Rde3b237d7c274e13" /><Relationship Type="http://schemas.openxmlformats.org/officeDocument/2006/relationships/slide" Target="/ppt/slides/slide9.xml" Id="R487ab4cb86c84c5a" /><Relationship Type="http://schemas.openxmlformats.org/officeDocument/2006/relationships/slide" Target="/ppt/slides/slide10.xml" Id="R238b0f2a06ae4463" /><Relationship Type="http://schemas.openxmlformats.org/officeDocument/2006/relationships/slide" Target="/ppt/slides/slide11.xml" Id="Ra9712001b6a047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9ab145b49f46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ef63e8eb364fff" /><Relationship Type="http://schemas.openxmlformats.org/officeDocument/2006/relationships/notesMaster" Target="/ppt/notesMasters/notesMaster1.xml" Id="R6c4180b6560842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95631433d64372" /><Relationship Type="http://schemas.openxmlformats.org/officeDocument/2006/relationships/notesMaster" Target="/ppt/notesMasters/notesMaster1.xml" Id="R96da7c937ec441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58bc99e06b4b33" /><Relationship Type="http://schemas.openxmlformats.org/officeDocument/2006/relationships/notesMaster" Target="/ppt/notesMasters/notesMaster1.xml" Id="R49e25f3e93154e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dce6bc12e24320" /><Relationship Type="http://schemas.openxmlformats.org/officeDocument/2006/relationships/notesMaster" Target="/ppt/notesMasters/notesMaster1.xml" Id="R50ec613b38224eb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532648219a4da7" /><Relationship Type="http://schemas.openxmlformats.org/officeDocument/2006/relationships/notesMaster" Target="/ppt/notesMasters/notesMaster1.xml" Id="R069acd7a5a1c48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c3c2c9679e481b" /><Relationship Type="http://schemas.openxmlformats.org/officeDocument/2006/relationships/notesMaster" Target="/ppt/notesMasters/notesMaster1.xml" Id="R941b19e99488404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fb2173df85e4c9c" /><Relationship Type="http://schemas.openxmlformats.org/officeDocument/2006/relationships/notesMaster" Target="/ppt/notesMasters/notesMaster1.xml" Id="Rd7469618ee104dd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1a9c8d24004c61" /><Relationship Type="http://schemas.openxmlformats.org/officeDocument/2006/relationships/notesMaster" Target="/ppt/notesMasters/notesMaster1.xml" Id="Ra6cc5ca12d9b4c1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c2d19b9bebd42a5" /><Relationship Type="http://schemas.openxmlformats.org/officeDocument/2006/relationships/notesMaster" Target="/ppt/notesMasters/notesMaster1.xml" Id="R943fdbc2d44645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101c74c75f4e0c" /><Relationship Type="http://schemas.openxmlformats.org/officeDocument/2006/relationships/notesMaster" Target="/ppt/notesMasters/notesMaster1.xml" Id="R1af10215ab8e4a5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cd2c2934ea44e41" /><Relationship Type="http://schemas.openxmlformats.org/officeDocument/2006/relationships/notesMaster" Target="/ppt/notesMasters/notesMaster1.xml" Id="R023c32181b0a4f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b75d69f6694e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aa42e1c1014b58" /><Relationship Type="http://schemas.openxmlformats.org/officeDocument/2006/relationships/slideLayout" Target="/ppt/slideLayouts/slideLayout1.xml" Id="R12f5a3d4aa8f4b1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f5a3d4aa8f4b1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d5a52a62494c4a" /><Relationship Type="http://schemas.openxmlformats.org/officeDocument/2006/relationships/image" Target="/ppt/media/image.png" Id="Re40fdb08e83f4204" /><Relationship Type="http://schemas.openxmlformats.org/officeDocument/2006/relationships/notesSlide" Target="/ppt/notesSlides/notesSlide1.xml" Id="Rf99c9e34acd44b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ca5ff0a6f54268" /><Relationship Type="http://schemas.openxmlformats.org/officeDocument/2006/relationships/notesSlide" Target="/ppt/notesSlides/notesSlide2.xml" Id="R411e5274ac0f48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c37cfd130f493e" /><Relationship Type="http://schemas.openxmlformats.org/officeDocument/2006/relationships/notesSlide" Target="/ppt/notesSlides/notesSlide3.xml" Id="Rbc7542bcac8940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af9c00f9b14ee5" /><Relationship Type="http://schemas.openxmlformats.org/officeDocument/2006/relationships/notesSlide" Target="/ppt/notesSlides/notesSlide4.xml" Id="Rd07f9df6b12941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19895c2120446a" /><Relationship Type="http://schemas.openxmlformats.org/officeDocument/2006/relationships/notesSlide" Target="/ppt/notesSlides/notesSlide5.xml" Id="R0f73591d23664b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3fea6c9de24929" /><Relationship Type="http://schemas.openxmlformats.org/officeDocument/2006/relationships/notesSlide" Target="/ppt/notesSlides/notesSlide6.xml" Id="Ra7e301bac11649a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a236769fa4004" /><Relationship Type="http://schemas.openxmlformats.org/officeDocument/2006/relationships/notesSlide" Target="/ppt/notesSlides/notesSlide7.xml" Id="R39cf3eeefcdf42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83752c0a844c1d" /><Relationship Type="http://schemas.openxmlformats.org/officeDocument/2006/relationships/notesSlide" Target="/ppt/notesSlides/notesSlide8.xml" Id="R2f603ec2ad0443f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904c600fd54b93" /><Relationship Type="http://schemas.openxmlformats.org/officeDocument/2006/relationships/notesSlide" Target="/ppt/notesSlides/notesSlide9.xml" Id="Rb977cb51b4cb4e9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76f4043b284a9b" /><Relationship Type="http://schemas.openxmlformats.org/officeDocument/2006/relationships/notesSlide" Target="/ppt/notesSlides/notesSlide10.xml" Id="R98a7700816bf4ac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e9809b2ae419c" /><Relationship Type="http://schemas.openxmlformats.org/officeDocument/2006/relationships/notesSlide" Target="/ppt/notesSlides/notesSlide11.xml" Id="R64551f43844146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817F7-B543-4A06-875F-BA512A41A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471F81-A037-4C4A-9527-16E321DD2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2C354F-2252-436F-95D7-350D094E7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Repurposing Plan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DC2A3B-5C17-4FFB-9384-C4A58BE0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podcast episode becomes a week of posts, emails, and a sales deck for a launch campaign.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6AB342-6E9F-4DC3-B206-361F7DAB9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CA1B1-A9B1-430F-82C7-361DB515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9902C9-CCC7-4F7F-B1ED-B60FC3E59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6B491A-580D-451E-A313-BE825D54A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0fdb08e83f420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035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94F385-6034-4318-BAD5-0461DE309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240E24-EDCC-493C-93AB-F1C9AD7E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408B1C-FBC2-42CD-9ECA-28B4C4A64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A95AD1-0C26-461F-92D3-C0132FA9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6FE633-2A4E-4646-8164-51A1D6C2D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AF3964-6CCA-4CC3-B9DC-385E230DD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AFE56A-8FB6-427F-9052-885FFB8A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ABBCB5-5FB5-4242-B125-E8122A205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Source Content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91A19B-BEEE-46E6-AB45-D3B2EA109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6C74AF-6A48-4FAB-B5C8-984501EA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27E267-8EC5-4FD8-A5FC-0451AB1B7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1D7844-C0C3-4003-BC80-706E609CD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Asset Mapping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26116D-8FC4-49FB-8734-A01F8307C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channel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734EDB-FAD8-4CD8-9E38-FFEF339CE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0F2E0D-8B14-40FA-A3AA-BB59DD05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81EE78-94CB-4714-B24A-6F20CD3A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Channel Adaptation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36A631-3991-465C-B971-6A2223CA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short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89B08B-FCAE-4863-80AF-05364C49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CAAE10-9F08-4E72-9AD7-F8D0CEC99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450C62-70C6-4E25-A6E8-F40BC4C74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Calendar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CC9F8F-938A-4CA3-9061-0364F775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Adapt for email</a:t>
            </a:r>
          </a:p>
        </p:txBody>
      </p:sp>
    </p:spTree>
    <p:extLst>
      <p:ext uri="{BB962C8B-B14F-4D97-AF65-F5344CB8AC3E}">
        <p14:creationId xmlns:p14="http://schemas.microsoft.com/office/powerpoint/2010/main" val="13423940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84BCD-103B-4054-8EA5-42F315CD5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4B8EC9-FD52-4F2C-BA29-A6690CBD8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584C05-32AB-4710-8293-0854F5079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1C3089-518B-4707-A4E9-17B0CAC1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8056E7-2754-48D6-B80A-8C3AE5BD3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interview into many channel-ready assets.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17B3A3-580F-4AE8-B9FC-52C3C543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ADC0E3-15A3-42E9-8BF6-FEE8D5AA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822422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0F09DA-7E39-46E3-A975-B47777924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50CB05-1927-433E-8A6A-6A82A3E9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DE4D91-BC12-4B54-8039-0563CA9F4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59790-A5D5-4F6A-9209-AAF961BD0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08C9E5-0500-4152-898C-B9EF2374C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0F1420-9174-4CEB-8EEC-2E38BF15A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4BAB74-A5CB-4987-AC02-1B95006CA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E4BD2-AF03-47D7-95A7-C347F81F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69F4A6-251C-4800-9D69-8A87E6F9F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04CB6D-198C-4031-A303-CD46B1C9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32F5E4-854E-4184-9CF5-0153E928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A434A1-DB0F-4891-9A68-9B6D10343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F60E73-2029-4F93-B290-ED48E70B6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E8383B-FFF0-4CBB-9DF6-1EA23BC2A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Write channel angles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4D11FB-71B5-472F-B69C-07326AF1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696B78-CE13-44DB-B61F-F895E141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771F47-BFDF-4D23-8C0F-D9EAFD164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6BC22B-349A-4AC3-838E-5355CAC3D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C4FC46-B50D-4B57-A80D-F71578493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short clips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BCCD22-193F-4FBB-B33C-A4EA6C34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381100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9E7B19-01F5-4554-BD28-267A7AB38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7030F2-C3F9-467F-8777-757C51188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DEBC33-5484-4209-86FA-94D422E3E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944BF4-2171-4A9B-A73D-C54F96A1E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5020A6-AC2D-41CD-8D07-C3BA8548B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BC5093-2E24-41EB-900D-711986813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D5C0DA-5B79-4AA3-9872-646B73A1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477A32-FC41-46BD-9BA8-07590F66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80FF74-636A-4CE2-A391-4F6BA056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38BB01-6EF5-418B-9CB6-171AA2236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231665-CDB7-4FC9-BA1D-8D86707E1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7D0D75-8DCC-481E-B265-3DD165834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52AD3D-B713-49ED-82A7-F5EF2C50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channel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6ADA8D-DA89-426B-B255-B429DEA59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335F87-88ED-465E-AAF4-016A738C8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422120-508F-4729-910E-5C4E1EFE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339E15-B20F-4019-9327-2295F90D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short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50D34E-E7EA-451A-BE24-975463211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33D68B-37B1-4E60-AC74-9C0B8F008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8B2E60-3D11-4D62-B53B-01DA242F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0382B9-53EF-4F77-906D-8A9EC0FEB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Adapt for email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59263C-938A-440E-9E21-735F8BF38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6EA8BA-FFFE-4651-8013-962D894B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87723E-7FDB-4726-9AB0-0E1CAA9B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C1E9A9-E6B3-4BDA-BDED-54B9E2C8D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the rollout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20C80F-217E-4C12-9FDC-DF09F97A9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964472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E9C52F-9B8E-4679-85AA-277FAAAF7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A3BDD9-17E2-4744-A508-EC5625D3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FD9673-3F4E-4C7C-AE4B-B2B0F4D6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4F748F-600C-4240-B51B-0ADEBEA0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4E36F-928A-4B44-9D09-CA70F3C9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FE5B0E-B724-430C-8093-12D4DFCC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BF03FC-A5B8-400C-841B-EF9BDD417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2AB3DA-6F55-475D-B99F-D468FB15B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AD0133-FD88-46C9-9790-019B14FD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episode sits unused after publishing.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FA039A-E3A7-4C89-B54C-5A5B55E96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465F9A-ABF6-4AF1-A044-E7FB2FDD5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Each channel needs new copy from scratch.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01D4C8-D663-4B87-82F5-FB9C2D5C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0DB825-41BB-4FED-8634-B257D4F6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launch message feels inconsistent.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88AA8B-3816-4184-98A7-F9FAE7F95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C91BFE-B2F2-45AB-86AB-680DE974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C0DFA3-ACE4-4B46-B540-CCB2754F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C2BA4-FD9E-43D4-BA64-8D5DB232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episode becomes a coordinated content set.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A853EB-72EA-4833-A5A2-AD73F223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0810FB-C73B-4C34-B760-A3F972BB3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channel gets tailored messaging.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45F072-EDC9-4591-BDC4-F9E99CBB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0A79F6-8EDF-4888-8992-19A708476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shares one clear campaign story.</a:t>
            </a:r>
          </a:p>
        </p:txBody>
      </p:sp>
    </p:spTree>
    <p:extLst>
      <p:ext uri="{BB962C8B-B14F-4D97-AF65-F5344CB8AC3E}">
        <p14:creationId xmlns:p14="http://schemas.microsoft.com/office/powerpoint/2010/main" val="11562827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F8D37F-9A8A-449E-A83C-DC200CC4E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3CE79D-795F-4892-877B-DD20E1493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E61371-E86A-4EF8-AAD4-B5853EDEE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661F90-519E-44FD-861A-0BA8F3B4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2AF3B6-3229-4DE6-91AC-70279BA00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85D865-78F9-49CB-8AD7-10490DCC1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4BEBB2-389E-48B2-81F1-4D5FBBF93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EA0944-B855-404B-9640-54D9C0AA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B11C43-B97B-4134-AD37-6AB67940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812E31-3F3C-42CB-ACA5-90F9E06C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stretch one strong message across channels.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F9A710-9386-40C6-A02A-A984028E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7E54EB-7B14-4491-9C8D-2DAC8E226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95D3C0-4E95-4106-9665-5F1DF5843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B88066-3D09-4529-BB99-603DBF57A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2F479A-6757-4490-A08A-E2D4BC881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reusable copy that fits social, email, and presentations.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274826-E0A5-4358-B0EF-CEA89C28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7922EE-AB91-446E-934F-A0ACF577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FEC2DF-7649-4D21-AD60-CB7FCFF46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CEDD84-DB2F-4114-BA2D-1FE57162B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538F26-08A7-42A3-8772-A017BB2E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 they can use in outreach and follow-up.</a:t>
            </a:r>
          </a:p>
        </p:txBody>
      </p:sp>
    </p:spTree>
    <p:extLst>
      <p:ext uri="{BB962C8B-B14F-4D97-AF65-F5344CB8AC3E}">
        <p14:creationId xmlns:p14="http://schemas.microsoft.com/office/powerpoint/2010/main" val="820944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7989897-6674-42BB-B48B-37DB6943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5CF5A8-A44F-427E-BF08-0E839DF9D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ACD28-7786-4CC4-BC55-53907149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009095-32C8-4CE8-8C92-B29A5343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E00B3-618B-4148-B827-D2CD862B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8CB24-400D-4875-AE86-05DFA82B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280645-681F-4ECB-848D-E55EE6F4F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C518E3-A73B-4A55-A555-AC8D91D2D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99AED8-76BF-4143-B949-EED44590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BBED5A-28A1-4DD7-8331-C4CE4CA8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072750-293D-46B4-82B6-B50FE2976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key moments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2B1204-4D52-49EE-A759-158E18CEE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89C590-EEE1-47B8-9BD7-B6E72634F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A04CE0-025D-4989-8A76-1DA2B3CB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9FA093-BDEF-4D79-B899-015EAD68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22046A-58C0-400D-A87A-52E01C2AA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4439A7-234D-4691-BD68-39762D2F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channel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D1601A-8A93-4645-BEBA-329CB046A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59964D-6BD0-409C-9616-B975D292A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D3F891-9485-47ED-8CBB-387DD972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D9831D-D1EE-475B-8BD3-69A6DAC0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D36B28-12E5-498E-BE97-E6C8B602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F42AC7-D1D9-4DC6-ABA0-6F5DF9B2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short clips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9E3CD3-5CF3-453C-936D-9A93B5CA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3DD82F-9BA0-49D2-BB59-B54959A36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EA5D43-9D84-4962-BA8E-CB8A7344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F9600D-A743-4731-99CD-ABD3ACA34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4C80F1-52C2-4007-B994-945E18205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A86683-B941-4595-8C26-A83A715C0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Adapt for email</a:t>
            </a:r>
          </a:p>
        </p:txBody>
      </p:sp>
    </p:spTree>
    <p:extLst>
      <p:ext uri="{BB962C8B-B14F-4D97-AF65-F5344CB8AC3E}">
        <p14:creationId xmlns:p14="http://schemas.microsoft.com/office/powerpoint/2010/main" val="3718621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1B6F08-7FE6-488A-9458-9AD860681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54552F-D8B3-487E-A6B3-135D7B591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DC6C46-9085-4AF7-A0B3-D485151E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12C740-5A23-4141-BE8F-5D2E4576A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759D4D-10B6-4903-BCF9-6B0FA83EB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D50CF1-27F7-4BC9-8824-F9546F6C6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5EF342-0788-47D0-AFD0-0BA462F4B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6965A4-E242-45B2-8732-2D5D3E61F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podcast episode support a full launch across multiple channels?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CFF811-DECF-440B-A52D-08ED8E7A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75A12A-5C76-4F65-85B7-D0B1D72E0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E273AA-570D-458C-83D3-089F26BB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01F917-B040-4F7A-AE14-8F286CC4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channel angles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B421DA-E8A8-454A-9B3B-C551668A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FCEFDB-2D7E-4970-87FF-15C7E760B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9432B0-5417-4D9A-80E3-3D5461E4C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short clips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B79F77-F733-405E-80EC-1EB5032F4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7F3FB1-9AC7-4F24-8F91-14A6D231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F63D0D-906F-49E6-8F2B-A250566A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Schedule the rollout</a:t>
            </a:r>
          </a:p>
        </p:txBody>
      </p:sp>
    </p:spTree>
    <p:extLst>
      <p:ext uri="{BB962C8B-B14F-4D97-AF65-F5344CB8AC3E}">
        <p14:creationId xmlns:p14="http://schemas.microsoft.com/office/powerpoint/2010/main" val="12955921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EDEB9F-0F13-459F-A78A-FB33065B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445B57-DFE9-41E6-8B92-5A1AABE8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9A7F10-2457-45DA-95F7-BED45B33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0C3F49-3D40-4F16-8D75-773BAEC9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E55C23-C409-4C1A-AE80-897E07B5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D6A6A2-A91A-4DB4-90BF-38BE7CED3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88CD4D-DAFB-4C26-8A04-DED15DCDB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FACA54-4D55-41C2-AFCD-0F6725F1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0C0595-FE8F-4B52-A853-E2BB10D2A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54C8F9-0795-4A19-A1B5-EDDBDD29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FC5479-091F-4947-8FC6-27C849AC9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66C7AF-2608-4E8B-960B-AF8E0E93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1E8ED5-351A-42FE-89B8-17864873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3C2A86-3C68-4A39-9A65-22DEB0A68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channel angles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71D132-1AFE-4F90-A846-AAF315AFD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C73C2F-8DFA-4368-A2DC-7A68A72BC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68AEFE-CCE5-4170-887C-F0E6FE395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9E70E6-A041-46C4-8CDB-70079305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279206-9B43-40CE-BF86-11B5F47B0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short clips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6D6D1A-4F90-4ADA-B5A3-2878A9884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B981C4-1A7B-4BF5-AC4F-49B16673A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E7BC42-34FC-41CA-BF6B-5F5DD1EAA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B9787E-13AB-44E8-8FFB-1518EDE0B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854C4D-1589-4943-A15E-E2E00B62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the rollout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A80FE9-E7DF-4A66-90E3-5EB5D4E40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795036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9DBCB2-4D6B-4D65-B39C-5BF99449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9E0886-CE21-42E4-8DB4-844BA756D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E36E03-66AA-4607-BD7F-DC8EF6CC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story, many formats.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77AE37-32BD-4A22-AC6E-E8CC0E93B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A6B336-1BFA-4567-BB6C-17A0FD87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EF7C8F-B0A2-49F5-94A9-8063A7FD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873593-3E0D-4D1A-BFDD-FA9C2B7B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751625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2026-09-30T15:05:16.5690000Z</dcterms:created>
  <dcterms:modified xsi:type="dcterms:W3CDTF">2026-09-30T15:05:16.5690000Z</dcterms:modified>
</coreProperties>
</file>